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4"/>
  </p:sldMasterIdLst>
  <p:notesMasterIdLst>
    <p:notesMasterId r:id="rId14"/>
  </p:notesMasterIdLst>
  <p:handoutMasterIdLst>
    <p:handoutMasterId r:id="rId15"/>
  </p:handoutMasterIdLst>
  <p:sldIdLst>
    <p:sldId id="278" r:id="rId5"/>
    <p:sldId id="471" r:id="rId6"/>
    <p:sldId id="472" r:id="rId7"/>
    <p:sldId id="474" r:id="rId8"/>
    <p:sldId id="475" r:id="rId9"/>
    <p:sldId id="476" r:id="rId10"/>
    <p:sldId id="479" r:id="rId11"/>
    <p:sldId id="478" r:id="rId12"/>
    <p:sldId id="32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F26B43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E43320-3881-438C-AFEA-210460995090}" v="3" dt="2025-09-26T12:59:26.463"/>
  </p1510:revLst>
</p1510:revInfo>
</file>

<file path=ppt/tableStyles.xml><?xml version="1.0" encoding="utf-8"?>
<a:tblStyleLst xmlns:a="http://schemas.openxmlformats.org/drawingml/2006/main" def="{72833802-FEF1-4C79-8D5D-14CF1EAF98D9}"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157" autoAdjust="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432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Sellapillai" userId="5a95c19abef8aa5e" providerId="LiveId" clId="{7334EDFB-3D95-4CC9-AA4D-2017A63AFE9C}"/>
    <pc:docChg chg="undo custSel addSld delSld modSld">
      <pc:chgData name="Alexander Sellapillai" userId="5a95c19abef8aa5e" providerId="LiveId" clId="{7334EDFB-3D95-4CC9-AA4D-2017A63AFE9C}" dt="2025-07-21T17:09:59.109" v="423" actId="20577"/>
      <pc:docMkLst>
        <pc:docMk/>
      </pc:docMkLst>
      <pc:sldChg chg="addSp modSp mod">
        <pc:chgData name="Alexander Sellapillai" userId="5a95c19abef8aa5e" providerId="LiveId" clId="{7334EDFB-3D95-4CC9-AA4D-2017A63AFE9C}" dt="2025-07-21T16:25:26.420" v="20" actId="1076"/>
        <pc:sldMkLst>
          <pc:docMk/>
          <pc:sldMk cId="1553522463" sldId="300"/>
        </pc:sldMkLst>
      </pc:sldChg>
      <pc:sldChg chg="addSp delSp modSp mod">
        <pc:chgData name="Alexander Sellapillai" userId="5a95c19abef8aa5e" providerId="LiveId" clId="{7334EDFB-3D95-4CC9-AA4D-2017A63AFE9C}" dt="2025-07-21T16:35:15.210" v="103" actId="1076"/>
        <pc:sldMkLst>
          <pc:docMk/>
          <pc:sldMk cId="826627079" sldId="330"/>
        </pc:sldMkLst>
      </pc:sldChg>
      <pc:sldChg chg="addSp delSp modSp add mod">
        <pc:chgData name="Alexander Sellapillai" userId="5a95c19abef8aa5e" providerId="LiveId" clId="{7334EDFB-3D95-4CC9-AA4D-2017A63AFE9C}" dt="2025-07-21T16:54:57.880" v="322" actId="1076"/>
        <pc:sldMkLst>
          <pc:docMk/>
          <pc:sldMk cId="3811576594" sldId="354"/>
        </pc:sldMkLst>
      </pc:sldChg>
      <pc:sldChg chg="addSp delSp new del mod">
        <pc:chgData name="Alexander Sellapillai" userId="5a95c19abef8aa5e" providerId="LiveId" clId="{7334EDFB-3D95-4CC9-AA4D-2017A63AFE9C}" dt="2025-07-21T16:37:02.332" v="161" actId="680"/>
        <pc:sldMkLst>
          <pc:docMk/>
          <pc:sldMk cId="922957437" sldId="355"/>
        </pc:sldMkLst>
      </pc:sldChg>
      <pc:sldChg chg="addSp delSp modSp add mod">
        <pc:chgData name="Alexander Sellapillai" userId="5a95c19abef8aa5e" providerId="LiveId" clId="{7334EDFB-3D95-4CC9-AA4D-2017A63AFE9C}" dt="2025-07-21T17:03:24.199" v="401" actId="20577"/>
        <pc:sldMkLst>
          <pc:docMk/>
          <pc:sldMk cId="4165286173" sldId="355"/>
        </pc:sldMkLst>
      </pc:sldChg>
      <pc:sldChg chg="delSp modSp add mod">
        <pc:chgData name="Alexander Sellapillai" userId="5a95c19abef8aa5e" providerId="LiveId" clId="{7334EDFB-3D95-4CC9-AA4D-2017A63AFE9C}" dt="2025-07-21T17:09:59.109" v="423" actId="20577"/>
        <pc:sldMkLst>
          <pc:docMk/>
          <pc:sldMk cId="2728256729" sldId="356"/>
        </pc:sldMkLst>
      </pc:sldChg>
    </pc:docChg>
  </pc:docChgLst>
  <pc:docChgLst>
    <pc:chgData name="Alexander Sellapillai" userId="5a95c19abef8aa5e" providerId="LiveId" clId="{C0749EC8-D6EA-4945-B49E-818F8F4CA822}"/>
    <pc:docChg chg="undo custSel addSld delSld modSld">
      <pc:chgData name="Alexander Sellapillai" userId="5a95c19abef8aa5e" providerId="LiveId" clId="{C0749EC8-D6EA-4945-B49E-818F8F4CA822}" dt="2025-08-04T19:20:41.638" v="1124" actId="20577"/>
      <pc:docMkLst>
        <pc:docMk/>
      </pc:docMkLst>
      <pc:sldChg chg="add del">
        <pc:chgData name="Alexander Sellapillai" userId="5a95c19abef8aa5e" providerId="LiveId" clId="{C0749EC8-D6EA-4945-B49E-818F8F4CA822}" dt="2025-08-04T18:52:39.333" v="818" actId="2696"/>
        <pc:sldMkLst>
          <pc:docMk/>
          <pc:sldMk cId="3446251188" sldId="381"/>
        </pc:sldMkLst>
      </pc:sldChg>
      <pc:sldChg chg="modSp mod">
        <pc:chgData name="Alexander Sellapillai" userId="5a95c19abef8aa5e" providerId="LiveId" clId="{C0749EC8-D6EA-4945-B49E-818F8F4CA822}" dt="2025-08-04T16:14:20.259" v="94" actId="6549"/>
        <pc:sldMkLst>
          <pc:docMk/>
          <pc:sldMk cId="1064918119" sldId="419"/>
        </pc:sldMkLst>
      </pc:sldChg>
      <pc:sldChg chg="modSp mod">
        <pc:chgData name="Alexander Sellapillai" userId="5a95c19abef8aa5e" providerId="LiveId" clId="{C0749EC8-D6EA-4945-B49E-818F8F4CA822}" dt="2025-08-04T16:15:30.228" v="109" actId="108"/>
        <pc:sldMkLst>
          <pc:docMk/>
          <pc:sldMk cId="947761852" sldId="420"/>
        </pc:sldMkLst>
      </pc:sldChg>
      <pc:sldChg chg="modSp mod">
        <pc:chgData name="Alexander Sellapillai" userId="5a95c19abef8aa5e" providerId="LiveId" clId="{C0749EC8-D6EA-4945-B49E-818F8F4CA822}" dt="2025-08-04T16:14:42.448" v="99" actId="6549"/>
        <pc:sldMkLst>
          <pc:docMk/>
          <pc:sldMk cId="2648540080" sldId="421"/>
        </pc:sldMkLst>
      </pc:sldChg>
      <pc:sldChg chg="modSp mod">
        <pc:chgData name="Alexander Sellapillai" userId="5a95c19abef8aa5e" providerId="LiveId" clId="{C0749EC8-D6EA-4945-B49E-818F8F4CA822}" dt="2025-08-04T16:15:46.240" v="114" actId="6549"/>
        <pc:sldMkLst>
          <pc:docMk/>
          <pc:sldMk cId="504910574" sldId="422"/>
        </pc:sldMkLst>
      </pc:sldChg>
      <pc:sldChg chg="modSp mod">
        <pc:chgData name="Alexander Sellapillai" userId="5a95c19abef8aa5e" providerId="LiveId" clId="{C0749EC8-D6EA-4945-B49E-818F8F4CA822}" dt="2025-08-04T16:16:00.311" v="121" actId="6549"/>
        <pc:sldMkLst>
          <pc:docMk/>
          <pc:sldMk cId="1636950" sldId="423"/>
        </pc:sldMkLst>
      </pc:sldChg>
      <pc:sldChg chg="modSp mod">
        <pc:chgData name="Alexander Sellapillai" userId="5a95c19abef8aa5e" providerId="LiveId" clId="{C0749EC8-D6EA-4945-B49E-818F8F4CA822}" dt="2025-08-04T16:16:40.059" v="138" actId="6549"/>
        <pc:sldMkLst>
          <pc:docMk/>
          <pc:sldMk cId="349246791" sldId="424"/>
        </pc:sldMkLst>
      </pc:sldChg>
      <pc:sldChg chg="modSp mod">
        <pc:chgData name="Alexander Sellapillai" userId="5a95c19abef8aa5e" providerId="LiveId" clId="{C0749EC8-D6EA-4945-B49E-818F8F4CA822}" dt="2025-08-04T16:16:23.112" v="131" actId="6549"/>
        <pc:sldMkLst>
          <pc:docMk/>
          <pc:sldMk cId="1613121805" sldId="425"/>
        </pc:sldMkLst>
      </pc:sldChg>
      <pc:sldChg chg="modSp mod">
        <pc:chgData name="Alexander Sellapillai" userId="5a95c19abef8aa5e" providerId="LiveId" clId="{C0749EC8-D6EA-4945-B49E-818F8F4CA822}" dt="2025-08-04T16:16:57.200" v="147" actId="6549"/>
        <pc:sldMkLst>
          <pc:docMk/>
          <pc:sldMk cId="1631812265" sldId="426"/>
        </pc:sldMkLst>
      </pc:sldChg>
      <pc:sldChg chg="modSp mod">
        <pc:chgData name="Alexander Sellapillai" userId="5a95c19abef8aa5e" providerId="LiveId" clId="{C0749EC8-D6EA-4945-B49E-818F8F4CA822}" dt="2025-08-04T16:17:22.641" v="159" actId="6549"/>
        <pc:sldMkLst>
          <pc:docMk/>
          <pc:sldMk cId="1242654020" sldId="427"/>
        </pc:sldMkLst>
      </pc:sldChg>
      <pc:sldChg chg="modSp mod">
        <pc:chgData name="Alexander Sellapillai" userId="5a95c19abef8aa5e" providerId="LiveId" clId="{C0749EC8-D6EA-4945-B49E-818F8F4CA822}" dt="2025-08-04T16:17:10.616" v="154" actId="6549"/>
        <pc:sldMkLst>
          <pc:docMk/>
          <pc:sldMk cId="3567985383" sldId="428"/>
        </pc:sldMkLst>
      </pc:sldChg>
      <pc:sldChg chg="modSp mod">
        <pc:chgData name="Alexander Sellapillai" userId="5a95c19abef8aa5e" providerId="LiveId" clId="{C0749EC8-D6EA-4945-B49E-818F8F4CA822}" dt="2025-08-04T16:17:36.721" v="165" actId="14100"/>
        <pc:sldMkLst>
          <pc:docMk/>
          <pc:sldMk cId="2190787244" sldId="429"/>
        </pc:sldMkLst>
      </pc:sldChg>
      <pc:sldChg chg="addSp delSp modSp mod">
        <pc:chgData name="Alexander Sellapillai" userId="5a95c19abef8aa5e" providerId="LiveId" clId="{C0749EC8-D6EA-4945-B49E-818F8F4CA822}" dt="2025-08-04T16:17:51.669" v="169" actId="1076"/>
        <pc:sldMkLst>
          <pc:docMk/>
          <pc:sldMk cId="2443696020" sldId="430"/>
        </pc:sldMkLst>
      </pc:sldChg>
      <pc:sldChg chg="add">
        <pc:chgData name="Alexander Sellapillai" userId="5a95c19abef8aa5e" providerId="LiveId" clId="{C0749EC8-D6EA-4945-B49E-818F8F4CA822}" dt="2025-08-04T16:18:17.313" v="170" actId="2890"/>
        <pc:sldMkLst>
          <pc:docMk/>
          <pc:sldMk cId="970068391" sldId="431"/>
        </pc:sldMkLst>
      </pc:sldChg>
      <pc:sldChg chg="addSp delSp modSp add mod">
        <pc:chgData name="Alexander Sellapillai" userId="5a95c19abef8aa5e" providerId="LiveId" clId="{C0749EC8-D6EA-4945-B49E-818F8F4CA822}" dt="2025-08-04T16:27:59.301" v="216" actId="1076"/>
        <pc:sldMkLst>
          <pc:docMk/>
          <pc:sldMk cId="192281073" sldId="432"/>
        </pc:sldMkLst>
      </pc:sldChg>
      <pc:sldChg chg="addSp delSp modSp add mod">
        <pc:chgData name="Alexander Sellapillai" userId="5a95c19abef8aa5e" providerId="LiveId" clId="{C0749EC8-D6EA-4945-B49E-818F8F4CA822}" dt="2025-08-04T16:33:56.150" v="246" actId="1076"/>
        <pc:sldMkLst>
          <pc:docMk/>
          <pc:sldMk cId="522406890" sldId="433"/>
        </pc:sldMkLst>
      </pc:sldChg>
      <pc:sldChg chg="add">
        <pc:chgData name="Alexander Sellapillai" userId="5a95c19abef8aa5e" providerId="LiveId" clId="{C0749EC8-D6EA-4945-B49E-818F8F4CA822}" dt="2025-08-04T16:34:04.171" v="247" actId="2890"/>
        <pc:sldMkLst>
          <pc:docMk/>
          <pc:sldMk cId="40206782" sldId="434"/>
        </pc:sldMkLst>
      </pc:sldChg>
      <pc:sldChg chg="addSp delSp modSp add mod">
        <pc:chgData name="Alexander Sellapillai" userId="5a95c19abef8aa5e" providerId="LiveId" clId="{C0749EC8-D6EA-4945-B49E-818F8F4CA822}" dt="2025-08-04T16:40:33.420" v="275" actId="1076"/>
        <pc:sldMkLst>
          <pc:docMk/>
          <pc:sldMk cId="1311906063" sldId="435"/>
        </pc:sldMkLst>
      </pc:sldChg>
      <pc:sldChg chg="addSp delSp modSp add mod">
        <pc:chgData name="Alexander Sellapillai" userId="5a95c19abef8aa5e" providerId="LiveId" clId="{C0749EC8-D6EA-4945-B49E-818F8F4CA822}" dt="2025-08-04T16:50:30.616" v="338" actId="1076"/>
        <pc:sldMkLst>
          <pc:docMk/>
          <pc:sldMk cId="2802078856" sldId="436"/>
        </pc:sldMkLst>
      </pc:sldChg>
      <pc:sldChg chg="addSp delSp modSp add mod">
        <pc:chgData name="Alexander Sellapillai" userId="5a95c19abef8aa5e" providerId="LiveId" clId="{C0749EC8-D6EA-4945-B49E-818F8F4CA822}" dt="2025-08-04T19:20:08.390" v="1089" actId="20577"/>
        <pc:sldMkLst>
          <pc:docMk/>
          <pc:sldMk cId="3338754651" sldId="437"/>
        </pc:sldMkLst>
      </pc:sldChg>
      <pc:sldChg chg="addSp delSp modSp add mod">
        <pc:chgData name="Alexander Sellapillai" userId="5a95c19abef8aa5e" providerId="LiveId" clId="{C0749EC8-D6EA-4945-B49E-818F8F4CA822}" dt="2025-08-04T19:20:03.571" v="1087" actId="20577"/>
        <pc:sldMkLst>
          <pc:docMk/>
          <pc:sldMk cId="2551728108" sldId="438"/>
        </pc:sldMkLst>
      </pc:sldChg>
      <pc:sldChg chg="addSp delSp modSp add mod">
        <pc:chgData name="Alexander Sellapillai" userId="5a95c19abef8aa5e" providerId="LiveId" clId="{C0749EC8-D6EA-4945-B49E-818F8F4CA822}" dt="2025-08-04T19:19:57.021" v="1084"/>
        <pc:sldMkLst>
          <pc:docMk/>
          <pc:sldMk cId="4016446719" sldId="439"/>
        </pc:sldMkLst>
      </pc:sldChg>
      <pc:sldChg chg="modSp add mod">
        <pc:chgData name="Alexander Sellapillai" userId="5a95c19abef8aa5e" providerId="LiveId" clId="{C0749EC8-D6EA-4945-B49E-818F8F4CA822}" dt="2025-08-04T19:19:49.389" v="1083" actId="207"/>
        <pc:sldMkLst>
          <pc:docMk/>
          <pc:sldMk cId="2982317039" sldId="440"/>
        </pc:sldMkLst>
      </pc:sldChg>
      <pc:sldChg chg="add del">
        <pc:chgData name="Alexander Sellapillai" userId="5a95c19abef8aa5e" providerId="LiveId" clId="{C0749EC8-D6EA-4945-B49E-818F8F4CA822}" dt="2025-08-04T19:00:35.274" v="1015"/>
        <pc:sldMkLst>
          <pc:docMk/>
          <pc:sldMk cId="3724144409" sldId="440"/>
        </pc:sldMkLst>
      </pc:sldChg>
      <pc:sldChg chg="modSp add mod">
        <pc:chgData name="Alexander Sellapillai" userId="5a95c19abef8aa5e" providerId="LiveId" clId="{C0749EC8-D6EA-4945-B49E-818F8F4CA822}" dt="2025-08-04T19:20:41.638" v="1124" actId="20577"/>
        <pc:sldMkLst>
          <pc:docMk/>
          <pc:sldMk cId="2570190746" sldId="441"/>
        </pc:sldMkLst>
      </pc:sldChg>
    </pc:docChg>
  </pc:docChgLst>
  <pc:docChgLst>
    <pc:chgData name="Alexander Sellapillai" userId="5a95c19abef8aa5e" providerId="LiveId" clId="{91FD04BA-0654-4F5C-8A26-4E1004AF14E2}"/>
    <pc:docChg chg="custSel delSld modSld">
      <pc:chgData name="Alexander Sellapillai" userId="5a95c19abef8aa5e" providerId="LiveId" clId="{91FD04BA-0654-4F5C-8A26-4E1004AF14E2}" dt="2025-08-30T13:16:39.150" v="1412" actId="478"/>
      <pc:docMkLst>
        <pc:docMk/>
      </pc:docMkLst>
      <pc:sldChg chg="delSp modSp mod">
        <pc:chgData name="Alexander Sellapillai" userId="5a95c19abef8aa5e" providerId="LiveId" clId="{91FD04BA-0654-4F5C-8A26-4E1004AF14E2}" dt="2025-08-30T12:39:21.010" v="6" actId="20577"/>
        <pc:sldMkLst>
          <pc:docMk/>
          <pc:sldMk cId="2803092014" sldId="278"/>
        </pc:sldMkLst>
        <pc:spChg chg="mod">
          <ac:chgData name="Alexander Sellapillai" userId="5a95c19abef8aa5e" providerId="LiveId" clId="{91FD04BA-0654-4F5C-8A26-4E1004AF14E2}" dt="2025-08-30T12:39:21.010" v="6" actId="20577"/>
          <ac:spMkLst>
            <pc:docMk/>
            <pc:sldMk cId="2803092014" sldId="278"/>
            <ac:spMk id="4" creationId="{10047101-8D42-6100-9CEA-AEC0FAEAB606}"/>
          </ac:spMkLst>
        </pc:spChg>
      </pc:sldChg>
      <pc:sldChg chg="addSp modSp mod">
        <pc:chgData name="Alexander Sellapillai" userId="5a95c19abef8aa5e" providerId="LiveId" clId="{91FD04BA-0654-4F5C-8A26-4E1004AF14E2}" dt="2025-08-30T13:16:21.102" v="1408" actId="1076"/>
        <pc:sldMkLst>
          <pc:docMk/>
          <pc:sldMk cId="2665045518" sldId="282"/>
        </pc:sldMkLst>
      </pc:sldChg>
      <pc:sldChg chg="modSp del mod">
        <pc:chgData name="Alexander Sellapillai" userId="5a95c19abef8aa5e" providerId="LiveId" clId="{91FD04BA-0654-4F5C-8A26-4E1004AF14E2}" dt="2025-08-30T13:15:09.069" v="1397" actId="2696"/>
        <pc:sldMkLst>
          <pc:docMk/>
          <pc:sldMk cId="1553522463" sldId="300"/>
        </pc:sldMkLst>
      </pc:sldChg>
      <pc:sldChg chg="delSp modSp mod">
        <pc:chgData name="Alexander Sellapillai" userId="5a95c19abef8aa5e" providerId="LiveId" clId="{91FD04BA-0654-4F5C-8A26-4E1004AF14E2}" dt="2025-08-30T13:16:39.150" v="1412" actId="478"/>
        <pc:sldMkLst>
          <pc:docMk/>
          <pc:sldMk cId="2203248714" sldId="372"/>
        </pc:sldMkLst>
      </pc:sldChg>
      <pc:sldChg chg="del">
        <pc:chgData name="Alexander Sellapillai" userId="5a95c19abef8aa5e" providerId="LiveId" clId="{91FD04BA-0654-4F5C-8A26-4E1004AF14E2}" dt="2025-08-30T13:15:18.747" v="1398" actId="2696"/>
        <pc:sldMkLst>
          <pc:docMk/>
          <pc:sldMk cId="4139690418" sldId="449"/>
        </pc:sldMkLst>
      </pc:sldChg>
    </pc:docChg>
  </pc:docChgLst>
  <pc:docChgLst>
    <pc:chgData name="Alexander Sellapillai" userId="5a95c19abef8aa5e" providerId="LiveId" clId="{16E880E1-2AC6-4E70-A760-F9EC12A4619F}"/>
    <pc:docChg chg="custSel addSld delSld modSld">
      <pc:chgData name="Alexander Sellapillai" userId="5a95c19abef8aa5e" providerId="LiveId" clId="{16E880E1-2AC6-4E70-A760-F9EC12A4619F}" dt="2025-09-26T12:59:51.939" v="642" actId="1076"/>
      <pc:docMkLst>
        <pc:docMk/>
      </pc:docMkLst>
      <pc:sldChg chg="addSp delSp modSp add mod">
        <pc:chgData name="Alexander Sellapillai" userId="5a95c19abef8aa5e" providerId="LiveId" clId="{16E880E1-2AC6-4E70-A760-F9EC12A4619F}" dt="2025-09-26T12:55:27.669" v="306" actId="20577"/>
        <pc:sldMkLst>
          <pc:docMk/>
          <pc:sldMk cId="2961174072" sldId="476"/>
        </pc:sldMkLst>
        <pc:spChg chg="mod">
          <ac:chgData name="Alexander Sellapillai" userId="5a95c19abef8aa5e" providerId="LiveId" clId="{16E880E1-2AC6-4E70-A760-F9EC12A4619F}" dt="2025-09-26T12:55:27.669" v="306" actId="20577"/>
          <ac:spMkLst>
            <pc:docMk/>
            <pc:sldMk cId="2961174072" sldId="476"/>
            <ac:spMk id="3" creationId="{785DB12D-45F0-B2F4-3B32-F78C6BF2C8BF}"/>
          </ac:spMkLst>
        </pc:spChg>
        <pc:spChg chg="mod">
          <ac:chgData name="Alexander Sellapillai" userId="5a95c19abef8aa5e" providerId="LiveId" clId="{16E880E1-2AC6-4E70-A760-F9EC12A4619F}" dt="2025-09-26T12:55:08.265" v="301" actId="1076"/>
          <ac:spMkLst>
            <pc:docMk/>
            <pc:sldMk cId="2961174072" sldId="476"/>
            <ac:spMk id="11" creationId="{2489E1F0-C5C3-2B15-0B2D-8318E3ED015E}"/>
          </ac:spMkLst>
        </pc:spChg>
        <pc:spChg chg="add mod">
          <ac:chgData name="Alexander Sellapillai" userId="5a95c19abef8aa5e" providerId="LiveId" clId="{16E880E1-2AC6-4E70-A760-F9EC12A4619F}" dt="2025-09-26T12:55:15.612" v="302" actId="20577"/>
          <ac:spMkLst>
            <pc:docMk/>
            <pc:sldMk cId="2961174072" sldId="476"/>
            <ac:spMk id="13" creationId="{8C818E29-7A5A-43C4-4123-5D2BC8A4661A}"/>
          </ac:spMkLst>
        </pc:spChg>
        <pc:picChg chg="add mod">
          <ac:chgData name="Alexander Sellapillai" userId="5a95c19abef8aa5e" providerId="LiveId" clId="{16E880E1-2AC6-4E70-A760-F9EC12A4619F}" dt="2025-09-26T12:54:02.684" v="234" actId="1076"/>
          <ac:picMkLst>
            <pc:docMk/>
            <pc:sldMk cId="2961174072" sldId="476"/>
            <ac:picMk id="7" creationId="{B3D4A667-F933-8F6D-6C98-E172EC8835D7}"/>
          </ac:picMkLst>
        </pc:picChg>
        <pc:picChg chg="add mod">
          <ac:chgData name="Alexander Sellapillai" userId="5a95c19abef8aa5e" providerId="LiveId" clId="{16E880E1-2AC6-4E70-A760-F9EC12A4619F}" dt="2025-09-26T12:54:04.908" v="235" actId="1076"/>
          <ac:picMkLst>
            <pc:docMk/>
            <pc:sldMk cId="2961174072" sldId="476"/>
            <ac:picMk id="9" creationId="{FA65F700-7774-AA18-9A0B-7AF9BB1D0D9A}"/>
          </ac:picMkLst>
        </pc:picChg>
      </pc:sldChg>
      <pc:sldChg chg="add del">
        <pc:chgData name="Alexander Sellapillai" userId="5a95c19abef8aa5e" providerId="LiveId" clId="{16E880E1-2AC6-4E70-A760-F9EC12A4619F}" dt="2025-09-26T12:55:42.487" v="308" actId="2696"/>
        <pc:sldMkLst>
          <pc:docMk/>
          <pc:sldMk cId="2025265723" sldId="477"/>
        </pc:sldMkLst>
      </pc:sldChg>
      <pc:sldChg chg="addSp delSp modSp add mod">
        <pc:chgData name="Alexander Sellapillai" userId="5a95c19abef8aa5e" providerId="LiveId" clId="{16E880E1-2AC6-4E70-A760-F9EC12A4619F}" dt="2025-09-26T12:59:51.939" v="642" actId="1076"/>
        <pc:sldMkLst>
          <pc:docMk/>
          <pc:sldMk cId="1674904028" sldId="478"/>
        </pc:sldMkLst>
        <pc:spChg chg="mod">
          <ac:chgData name="Alexander Sellapillai" userId="5a95c19abef8aa5e" providerId="LiveId" clId="{16E880E1-2AC6-4E70-A760-F9EC12A4619F}" dt="2025-09-26T12:59:11.034" v="580" actId="20577"/>
          <ac:spMkLst>
            <pc:docMk/>
            <pc:sldMk cId="1674904028" sldId="478"/>
            <ac:spMk id="3" creationId="{1AA96624-182B-841A-DC09-206C52BF3D3F}"/>
          </ac:spMkLst>
        </pc:spChg>
        <pc:spChg chg="del">
          <ac:chgData name="Alexander Sellapillai" userId="5a95c19abef8aa5e" providerId="LiveId" clId="{16E880E1-2AC6-4E70-A760-F9EC12A4619F}" dt="2025-09-26T12:59:18.304" v="581" actId="478"/>
          <ac:spMkLst>
            <pc:docMk/>
            <pc:sldMk cId="1674904028" sldId="478"/>
            <ac:spMk id="11" creationId="{2E638E73-F8B9-9A99-BE22-738CCC2EBB59}"/>
          </ac:spMkLst>
        </pc:spChg>
        <pc:spChg chg="mod">
          <ac:chgData name="Alexander Sellapillai" userId="5a95c19abef8aa5e" providerId="LiveId" clId="{16E880E1-2AC6-4E70-A760-F9EC12A4619F}" dt="2025-09-26T12:59:51.939" v="642" actId="1076"/>
          <ac:spMkLst>
            <pc:docMk/>
            <pc:sldMk cId="1674904028" sldId="478"/>
            <ac:spMk id="13" creationId="{29D100EE-F14C-E10E-319F-3FB0414EB5B1}"/>
          </ac:spMkLst>
        </pc:spChg>
        <pc:picChg chg="add mod">
          <ac:chgData name="Alexander Sellapillai" userId="5a95c19abef8aa5e" providerId="LiveId" clId="{16E880E1-2AC6-4E70-A760-F9EC12A4619F}" dt="2025-09-26T12:59:27.614" v="584" actId="1076"/>
          <ac:picMkLst>
            <pc:docMk/>
            <pc:sldMk cId="1674904028" sldId="478"/>
            <ac:picMk id="2" creationId="{818D0AD9-FAB5-FC31-DFB5-308C5CB90CFD}"/>
          </ac:picMkLst>
        </pc:picChg>
        <pc:picChg chg="del">
          <ac:chgData name="Alexander Sellapillai" userId="5a95c19abef8aa5e" providerId="LiveId" clId="{16E880E1-2AC6-4E70-A760-F9EC12A4619F}" dt="2025-09-26T12:58:51.159" v="555" actId="478"/>
          <ac:picMkLst>
            <pc:docMk/>
            <pc:sldMk cId="1674904028" sldId="478"/>
            <ac:picMk id="7" creationId="{CBD2ABBB-CE71-2212-52C6-D48731E60EC2}"/>
          </ac:picMkLst>
        </pc:picChg>
        <pc:picChg chg="del">
          <ac:chgData name="Alexander Sellapillai" userId="5a95c19abef8aa5e" providerId="LiveId" clId="{16E880E1-2AC6-4E70-A760-F9EC12A4619F}" dt="2025-09-26T12:58:50.657" v="554" actId="478"/>
          <ac:picMkLst>
            <pc:docMk/>
            <pc:sldMk cId="1674904028" sldId="478"/>
            <ac:picMk id="9" creationId="{227D2D00-D2B0-A6A6-2BB6-74F7B32C410F}"/>
          </ac:picMkLst>
        </pc:picChg>
      </pc:sldChg>
      <pc:sldChg chg="delSp modSp add mod">
        <pc:chgData name="Alexander Sellapillai" userId="5a95c19abef8aa5e" providerId="LiveId" clId="{16E880E1-2AC6-4E70-A760-F9EC12A4619F}" dt="2025-09-26T12:58:07.466" v="553" actId="1076"/>
        <pc:sldMkLst>
          <pc:docMk/>
          <pc:sldMk cId="524311015" sldId="479"/>
        </pc:sldMkLst>
        <pc:spChg chg="mod">
          <ac:chgData name="Alexander Sellapillai" userId="5a95c19abef8aa5e" providerId="LiveId" clId="{16E880E1-2AC6-4E70-A760-F9EC12A4619F}" dt="2025-09-26T12:56:36.369" v="348" actId="20577"/>
          <ac:spMkLst>
            <pc:docMk/>
            <pc:sldMk cId="524311015" sldId="479"/>
            <ac:spMk id="3" creationId="{4D8C4E9E-025B-0B58-AAD5-465D48D2AA89}"/>
          </ac:spMkLst>
        </pc:spChg>
        <pc:spChg chg="del">
          <ac:chgData name="Alexander Sellapillai" userId="5a95c19abef8aa5e" providerId="LiveId" clId="{16E880E1-2AC6-4E70-A760-F9EC12A4619F}" dt="2025-09-26T12:56:43.356" v="351" actId="478"/>
          <ac:spMkLst>
            <pc:docMk/>
            <pc:sldMk cId="524311015" sldId="479"/>
            <ac:spMk id="11" creationId="{7A06FF1F-8492-5A14-0DB0-BFA5A19D1B56}"/>
          </ac:spMkLst>
        </pc:spChg>
        <pc:spChg chg="mod">
          <ac:chgData name="Alexander Sellapillai" userId="5a95c19abef8aa5e" providerId="LiveId" clId="{16E880E1-2AC6-4E70-A760-F9EC12A4619F}" dt="2025-09-26T12:58:07.466" v="553" actId="1076"/>
          <ac:spMkLst>
            <pc:docMk/>
            <pc:sldMk cId="524311015" sldId="479"/>
            <ac:spMk id="13" creationId="{12248A95-4171-C5B9-B667-BD6A2246C5E3}"/>
          </ac:spMkLst>
        </pc:spChg>
        <pc:picChg chg="del">
          <ac:chgData name="Alexander Sellapillai" userId="5a95c19abef8aa5e" providerId="LiveId" clId="{16E880E1-2AC6-4E70-A760-F9EC12A4619F}" dt="2025-09-26T12:56:41.327" v="350" actId="478"/>
          <ac:picMkLst>
            <pc:docMk/>
            <pc:sldMk cId="524311015" sldId="479"/>
            <ac:picMk id="7" creationId="{1B624873-A716-EB70-46D0-0E99E612E559}"/>
          </ac:picMkLst>
        </pc:picChg>
        <pc:picChg chg="del">
          <ac:chgData name="Alexander Sellapillai" userId="5a95c19abef8aa5e" providerId="LiveId" clId="{16E880E1-2AC6-4E70-A760-F9EC12A4619F}" dt="2025-09-26T12:56:40.386" v="349" actId="478"/>
          <ac:picMkLst>
            <pc:docMk/>
            <pc:sldMk cId="524311015" sldId="479"/>
            <ac:picMk id="9" creationId="{00060808-F7DB-82DC-7AD8-A5FC981B4FEB}"/>
          </ac:picMkLst>
        </pc:picChg>
      </pc:sldChg>
    </pc:docChg>
  </pc:docChgLst>
  <pc:docChgLst>
    <pc:chgData name="Alexander Sellapillai" userId="5a95c19abef8aa5e" providerId="LiveId" clId="{EDF7ABD2-549E-4DE8-8CC6-7B7FFC1EAE96}"/>
    <pc:docChg chg="undo custSel addSld delSld modSld sldOrd addSection delSection">
      <pc:chgData name="Alexander Sellapillai" userId="5a95c19abef8aa5e" providerId="LiveId" clId="{EDF7ABD2-549E-4DE8-8CC6-7B7FFC1EAE96}" dt="2025-08-03T16:48:04.788" v="5025" actId="207"/>
      <pc:docMkLst>
        <pc:docMk/>
      </pc:docMkLst>
      <pc:sldChg chg="modSp mod">
        <pc:chgData name="Alexander Sellapillai" userId="5a95c19abef8aa5e" providerId="LiveId" clId="{EDF7ABD2-549E-4DE8-8CC6-7B7FFC1EAE96}" dt="2025-08-01T15:06:15.014" v="7" actId="20577"/>
        <pc:sldMkLst>
          <pc:docMk/>
          <pc:sldMk cId="1553522463" sldId="300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826627079" sldId="330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811576594" sldId="354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4165286173" sldId="355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728256729" sldId="356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912608388" sldId="357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623000303" sldId="358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337451495" sldId="360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329397079" sldId="361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978606384" sldId="362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087897873" sldId="363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111579897" sldId="364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187418522" sldId="365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259088712" sldId="366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693009196" sldId="367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858939049" sldId="368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972283982" sldId="369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3399036060" sldId="370"/>
        </pc:sldMkLst>
      </pc:sldChg>
      <pc:sldChg chg="del">
        <pc:chgData name="Alexander Sellapillai" userId="5a95c19abef8aa5e" providerId="LiveId" clId="{EDF7ABD2-549E-4DE8-8CC6-7B7FFC1EAE96}" dt="2025-08-02T08:24:27.194" v="356" actId="47"/>
        <pc:sldMkLst>
          <pc:docMk/>
          <pc:sldMk cId="1406795747" sldId="371"/>
        </pc:sldMkLst>
      </pc:sldChg>
      <pc:sldChg chg="modSp mod">
        <pc:chgData name="Alexander Sellapillai" userId="5a95c19abef8aa5e" providerId="LiveId" clId="{EDF7ABD2-549E-4DE8-8CC6-7B7FFC1EAE96}" dt="2025-08-01T16:54:45.766" v="335" actId="1076"/>
        <pc:sldMkLst>
          <pc:docMk/>
          <pc:sldMk cId="1925512036" sldId="373"/>
        </pc:sldMkLst>
      </pc:sldChg>
      <pc:sldChg chg="modSp mod">
        <pc:chgData name="Alexander Sellapillai" userId="5a95c19abef8aa5e" providerId="LiveId" clId="{EDF7ABD2-549E-4DE8-8CC6-7B7FFC1EAE96}" dt="2025-08-01T16:55:29.605" v="337" actId="20577"/>
        <pc:sldMkLst>
          <pc:docMk/>
          <pc:sldMk cId="415574533" sldId="374"/>
        </pc:sldMkLst>
      </pc:sldChg>
      <pc:sldChg chg="modSp mod">
        <pc:chgData name="Alexander Sellapillai" userId="5a95c19abef8aa5e" providerId="LiveId" clId="{EDF7ABD2-549E-4DE8-8CC6-7B7FFC1EAE96}" dt="2025-08-01T15:07:22.572" v="8" actId="1076"/>
        <pc:sldMkLst>
          <pc:docMk/>
          <pc:sldMk cId="3801502468" sldId="375"/>
        </pc:sldMkLst>
      </pc:sldChg>
      <pc:sldChg chg="modSp mod">
        <pc:chgData name="Alexander Sellapillai" userId="5a95c19abef8aa5e" providerId="LiveId" clId="{EDF7ABD2-549E-4DE8-8CC6-7B7FFC1EAE96}" dt="2025-08-01T15:08:27.124" v="9" actId="1076"/>
        <pc:sldMkLst>
          <pc:docMk/>
          <pc:sldMk cId="3646035189" sldId="377"/>
        </pc:sldMkLst>
      </pc:sldChg>
      <pc:sldChg chg="modSp mod">
        <pc:chgData name="Alexander Sellapillai" userId="5a95c19abef8aa5e" providerId="LiveId" clId="{EDF7ABD2-549E-4DE8-8CC6-7B7FFC1EAE96}" dt="2025-08-01T16:59:48.884" v="350" actId="1076"/>
        <pc:sldMkLst>
          <pc:docMk/>
          <pc:sldMk cId="2126556414" sldId="378"/>
        </pc:sldMkLst>
      </pc:sldChg>
      <pc:sldChg chg="modSp add mod">
        <pc:chgData name="Alexander Sellapillai" userId="5a95c19abef8aa5e" providerId="LiveId" clId="{EDF7ABD2-549E-4DE8-8CC6-7B7FFC1EAE96}" dt="2025-08-01T15:17:58.282" v="67" actId="1076"/>
        <pc:sldMkLst>
          <pc:docMk/>
          <pc:sldMk cId="657773075" sldId="379"/>
        </pc:sldMkLst>
      </pc:sldChg>
      <pc:sldChg chg="modSp add mod">
        <pc:chgData name="Alexander Sellapillai" userId="5a95c19abef8aa5e" providerId="LiveId" clId="{EDF7ABD2-549E-4DE8-8CC6-7B7FFC1EAE96}" dt="2025-08-01T15:18:27.771" v="74" actId="1076"/>
        <pc:sldMkLst>
          <pc:docMk/>
          <pc:sldMk cId="408664464" sldId="380"/>
        </pc:sldMkLst>
      </pc:sldChg>
      <pc:sldChg chg="addSp delSp modSp add mod">
        <pc:chgData name="Alexander Sellapillai" userId="5a95c19abef8aa5e" providerId="LiveId" clId="{EDF7ABD2-549E-4DE8-8CC6-7B7FFC1EAE96}" dt="2025-08-01T15:24:32.105" v="147" actId="1076"/>
        <pc:sldMkLst>
          <pc:docMk/>
          <pc:sldMk cId="3446251188" sldId="381"/>
        </pc:sldMkLst>
      </pc:sldChg>
      <pc:sldChg chg="addSp delSp modSp add mod">
        <pc:chgData name="Alexander Sellapillai" userId="5a95c19abef8aa5e" providerId="LiveId" clId="{EDF7ABD2-549E-4DE8-8CC6-7B7FFC1EAE96}" dt="2025-08-01T15:52:19.841" v="215" actId="1076"/>
        <pc:sldMkLst>
          <pc:docMk/>
          <pc:sldMk cId="1343096306" sldId="382"/>
        </pc:sldMkLst>
      </pc:sldChg>
      <pc:sldChg chg="addSp delSp modSp add mod">
        <pc:chgData name="Alexander Sellapillai" userId="5a95c19abef8aa5e" providerId="LiveId" clId="{EDF7ABD2-549E-4DE8-8CC6-7B7FFC1EAE96}" dt="2025-08-01T15:52:14.365" v="212" actId="1076"/>
        <pc:sldMkLst>
          <pc:docMk/>
          <pc:sldMk cId="3614516734" sldId="383"/>
        </pc:sldMkLst>
      </pc:sldChg>
      <pc:sldChg chg="addSp delSp modSp add mod">
        <pc:chgData name="Alexander Sellapillai" userId="5a95c19abef8aa5e" providerId="LiveId" clId="{EDF7ABD2-549E-4DE8-8CC6-7B7FFC1EAE96}" dt="2025-08-01T16:02:23.745" v="331" actId="1076"/>
        <pc:sldMkLst>
          <pc:docMk/>
          <pc:sldMk cId="4091568544" sldId="384"/>
        </pc:sldMkLst>
      </pc:sldChg>
      <pc:sldChg chg="addSp delSp modSp add mod">
        <pc:chgData name="Alexander Sellapillai" userId="5a95c19abef8aa5e" providerId="LiveId" clId="{EDF7ABD2-549E-4DE8-8CC6-7B7FFC1EAE96}" dt="2025-08-02T08:23:17.360" v="355" actId="1076"/>
        <pc:sldMkLst>
          <pc:docMk/>
          <pc:sldMk cId="2610717444" sldId="385"/>
        </pc:sldMkLst>
      </pc:sldChg>
      <pc:sldChg chg="addSp delSp modSp add mod ord">
        <pc:chgData name="Alexander Sellapillai" userId="5a95c19abef8aa5e" providerId="LiveId" clId="{EDF7ABD2-549E-4DE8-8CC6-7B7FFC1EAE96}" dt="2025-08-02T16:03:33.455" v="1303" actId="207"/>
        <pc:sldMkLst>
          <pc:docMk/>
          <pc:sldMk cId="883525804" sldId="386"/>
        </pc:sldMkLst>
      </pc:sldChg>
      <pc:sldChg chg="addSp delSp modSp add mod">
        <pc:chgData name="Alexander Sellapillai" userId="5a95c19abef8aa5e" providerId="LiveId" clId="{EDF7ABD2-549E-4DE8-8CC6-7B7FFC1EAE96}" dt="2025-08-03T07:29:07.367" v="2852"/>
        <pc:sldMkLst>
          <pc:docMk/>
          <pc:sldMk cId="139417248" sldId="387"/>
        </pc:sldMkLst>
      </pc:sldChg>
      <pc:sldChg chg="addSp delSp modSp add del mod">
        <pc:chgData name="Alexander Sellapillai" userId="5a95c19abef8aa5e" providerId="LiveId" clId="{EDF7ABD2-549E-4DE8-8CC6-7B7FFC1EAE96}" dt="2025-08-02T14:49:02.572" v="1257" actId="2696"/>
        <pc:sldMkLst>
          <pc:docMk/>
          <pc:sldMk cId="1041136249" sldId="388"/>
        </pc:sldMkLst>
      </pc:sldChg>
      <pc:sldChg chg="addSp delSp modSp add mod">
        <pc:chgData name="Alexander Sellapillai" userId="5a95c19abef8aa5e" providerId="LiveId" clId="{EDF7ABD2-549E-4DE8-8CC6-7B7FFC1EAE96}" dt="2025-08-03T07:09:55.300" v="1965" actId="20577"/>
        <pc:sldMkLst>
          <pc:docMk/>
          <pc:sldMk cId="1381045001" sldId="389"/>
        </pc:sldMkLst>
      </pc:sldChg>
      <pc:sldChg chg="addSp delSp modSp add mod ord">
        <pc:chgData name="Alexander Sellapillai" userId="5a95c19abef8aa5e" providerId="LiveId" clId="{EDF7ABD2-549E-4DE8-8CC6-7B7FFC1EAE96}" dt="2025-08-03T08:01:22.575" v="3074" actId="14100"/>
        <pc:sldMkLst>
          <pc:docMk/>
          <pc:sldMk cId="2353437338" sldId="390"/>
        </pc:sldMkLst>
      </pc:sldChg>
      <pc:sldChg chg="addSp delSp modSp add del mod">
        <pc:chgData name="Alexander Sellapillai" userId="5a95c19abef8aa5e" providerId="LiveId" clId="{EDF7ABD2-549E-4DE8-8CC6-7B7FFC1EAE96}" dt="2025-08-02T16:16:52.666" v="1394" actId="2696"/>
        <pc:sldMkLst>
          <pc:docMk/>
          <pc:sldMk cId="2899082790" sldId="390"/>
        </pc:sldMkLst>
      </pc:sldChg>
      <pc:sldChg chg="addSp delSp modSp add mod">
        <pc:chgData name="Alexander Sellapillai" userId="5a95c19abef8aa5e" providerId="LiveId" clId="{EDF7ABD2-549E-4DE8-8CC6-7B7FFC1EAE96}" dt="2025-08-03T07:16:37.598" v="1995" actId="20577"/>
        <pc:sldMkLst>
          <pc:docMk/>
          <pc:sldMk cId="3783661244" sldId="391"/>
        </pc:sldMkLst>
      </pc:sldChg>
      <pc:sldChg chg="addSp delSp modSp add mod">
        <pc:chgData name="Alexander Sellapillai" userId="5a95c19abef8aa5e" providerId="LiveId" clId="{EDF7ABD2-549E-4DE8-8CC6-7B7FFC1EAE96}" dt="2025-08-03T07:18:26.261" v="2195" actId="1076"/>
        <pc:sldMkLst>
          <pc:docMk/>
          <pc:sldMk cId="360609798" sldId="392"/>
        </pc:sldMkLst>
      </pc:sldChg>
      <pc:sldChg chg="modSp add mod">
        <pc:chgData name="Alexander Sellapillai" userId="5a95c19abef8aa5e" providerId="LiveId" clId="{EDF7ABD2-549E-4DE8-8CC6-7B7FFC1EAE96}" dt="2025-08-03T07:21:26.834" v="2467" actId="1076"/>
        <pc:sldMkLst>
          <pc:docMk/>
          <pc:sldMk cId="2601077214" sldId="393"/>
        </pc:sldMkLst>
      </pc:sldChg>
      <pc:sldChg chg="addSp delSp modSp add mod">
        <pc:chgData name="Alexander Sellapillai" userId="5a95c19abef8aa5e" providerId="LiveId" clId="{EDF7ABD2-549E-4DE8-8CC6-7B7FFC1EAE96}" dt="2025-08-03T07:27:26.452" v="2823" actId="20577"/>
        <pc:sldMkLst>
          <pc:docMk/>
          <pc:sldMk cId="2896104695" sldId="394"/>
        </pc:sldMkLst>
      </pc:sldChg>
      <pc:sldChg chg="addSp delSp modSp add mod">
        <pc:chgData name="Alexander Sellapillai" userId="5a95c19abef8aa5e" providerId="LiveId" clId="{EDF7ABD2-549E-4DE8-8CC6-7B7FFC1EAE96}" dt="2025-08-03T07:33:31.558" v="2918" actId="1076"/>
        <pc:sldMkLst>
          <pc:docMk/>
          <pc:sldMk cId="1641145711" sldId="395"/>
        </pc:sldMkLst>
      </pc:sldChg>
      <pc:sldChg chg="addSp delSp modSp add mod">
        <pc:chgData name="Alexander Sellapillai" userId="5a95c19abef8aa5e" providerId="LiveId" clId="{EDF7ABD2-549E-4DE8-8CC6-7B7FFC1EAE96}" dt="2025-08-03T07:38:15.261" v="2971" actId="20577"/>
        <pc:sldMkLst>
          <pc:docMk/>
          <pc:sldMk cId="1970023924" sldId="396"/>
        </pc:sldMkLst>
      </pc:sldChg>
      <pc:sldChg chg="addSp delSp modSp add mod">
        <pc:chgData name="Alexander Sellapillai" userId="5a95c19abef8aa5e" providerId="LiveId" clId="{EDF7ABD2-549E-4DE8-8CC6-7B7FFC1EAE96}" dt="2025-08-03T08:01:36.714" v="3080" actId="1076"/>
        <pc:sldMkLst>
          <pc:docMk/>
          <pc:sldMk cId="2559443181" sldId="397"/>
        </pc:sldMkLst>
      </pc:sldChg>
      <pc:sldChg chg="addSp delSp modSp add mod">
        <pc:chgData name="Alexander Sellapillai" userId="5a95c19abef8aa5e" providerId="LiveId" clId="{EDF7ABD2-549E-4DE8-8CC6-7B7FFC1EAE96}" dt="2025-08-03T11:27:16.408" v="3822" actId="6549"/>
        <pc:sldMkLst>
          <pc:docMk/>
          <pc:sldMk cId="2190544602" sldId="398"/>
        </pc:sldMkLst>
      </pc:sldChg>
      <pc:sldChg chg="modSp add mod">
        <pc:chgData name="Alexander Sellapillai" userId="5a95c19abef8aa5e" providerId="LiveId" clId="{EDF7ABD2-549E-4DE8-8CC6-7B7FFC1EAE96}" dt="2025-08-03T11:27:39.599" v="3827" actId="20577"/>
        <pc:sldMkLst>
          <pc:docMk/>
          <pc:sldMk cId="2164169798" sldId="399"/>
        </pc:sldMkLst>
      </pc:sldChg>
      <pc:sldChg chg="addSp delSp modSp add del mod">
        <pc:chgData name="Alexander Sellapillai" userId="5a95c19abef8aa5e" providerId="LiveId" clId="{EDF7ABD2-549E-4DE8-8CC6-7B7FFC1EAE96}" dt="2025-08-03T10:41:45.066" v="3382" actId="2696"/>
        <pc:sldMkLst>
          <pc:docMk/>
          <pc:sldMk cId="2221855175" sldId="400"/>
        </pc:sldMkLst>
      </pc:sldChg>
      <pc:sldChg chg="addSp modSp add mod ord">
        <pc:chgData name="Alexander Sellapillai" userId="5a95c19abef8aa5e" providerId="LiveId" clId="{EDF7ABD2-549E-4DE8-8CC6-7B7FFC1EAE96}" dt="2025-08-03T11:27:24.646" v="3824" actId="20577"/>
        <pc:sldMkLst>
          <pc:docMk/>
          <pc:sldMk cId="568087477" sldId="401"/>
        </pc:sldMkLst>
      </pc:sldChg>
      <pc:sldChg chg="addSp delSp modSp add mod">
        <pc:chgData name="Alexander Sellapillai" userId="5a95c19abef8aa5e" providerId="LiveId" clId="{EDF7ABD2-549E-4DE8-8CC6-7B7FFC1EAE96}" dt="2025-08-03T11:27:53.420" v="3828" actId="20577"/>
        <pc:sldMkLst>
          <pc:docMk/>
          <pc:sldMk cId="4151912885" sldId="402"/>
        </pc:sldMkLst>
      </pc:sldChg>
      <pc:sldChg chg="add">
        <pc:chgData name="Alexander Sellapillai" userId="5a95c19abef8aa5e" providerId="LiveId" clId="{EDF7ABD2-549E-4DE8-8CC6-7B7FFC1EAE96}" dt="2025-08-03T09:50:28.714" v="3316" actId="2890"/>
        <pc:sldMkLst>
          <pc:docMk/>
          <pc:sldMk cId="544343508" sldId="403"/>
        </pc:sldMkLst>
      </pc:sldChg>
      <pc:sldChg chg="modSp add mod ord">
        <pc:chgData name="Alexander Sellapillai" userId="5a95c19abef8aa5e" providerId="LiveId" clId="{EDF7ABD2-549E-4DE8-8CC6-7B7FFC1EAE96}" dt="2025-08-03T11:27:30.772" v="3825" actId="20577"/>
        <pc:sldMkLst>
          <pc:docMk/>
          <pc:sldMk cId="3194241239" sldId="404"/>
        </pc:sldMkLst>
      </pc:sldChg>
      <pc:sldChg chg="modSp add mod ord">
        <pc:chgData name="Alexander Sellapillai" userId="5a95c19abef8aa5e" providerId="LiveId" clId="{EDF7ABD2-549E-4DE8-8CC6-7B7FFC1EAE96}" dt="2025-08-03T11:27:20.448" v="3823" actId="20577"/>
        <pc:sldMkLst>
          <pc:docMk/>
          <pc:sldMk cId="1427978087" sldId="405"/>
        </pc:sldMkLst>
      </pc:sldChg>
      <pc:sldChg chg="addSp delSp modSp add mod">
        <pc:chgData name="Alexander Sellapillai" userId="5a95c19abef8aa5e" providerId="LiveId" clId="{EDF7ABD2-549E-4DE8-8CC6-7B7FFC1EAE96}" dt="2025-08-03T11:36:59.127" v="4004" actId="1076"/>
        <pc:sldMkLst>
          <pc:docMk/>
          <pc:sldMk cId="2844289042" sldId="406"/>
        </pc:sldMkLst>
      </pc:sldChg>
      <pc:sldChg chg="addSp delSp modSp add mod">
        <pc:chgData name="Alexander Sellapillai" userId="5a95c19abef8aa5e" providerId="LiveId" clId="{EDF7ABD2-549E-4DE8-8CC6-7B7FFC1EAE96}" dt="2025-08-03T11:27:57.277" v="3829" actId="20577"/>
        <pc:sldMkLst>
          <pc:docMk/>
          <pc:sldMk cId="1082046073" sldId="407"/>
        </pc:sldMkLst>
      </pc:sldChg>
      <pc:sldChg chg="modSp add mod ord">
        <pc:chgData name="Alexander Sellapillai" userId="5a95c19abef8aa5e" providerId="LiveId" clId="{EDF7ABD2-549E-4DE8-8CC6-7B7FFC1EAE96}" dt="2025-08-03T11:37:50.935" v="4077" actId="207"/>
        <pc:sldMkLst>
          <pc:docMk/>
          <pc:sldMk cId="81683334" sldId="408"/>
        </pc:sldMkLst>
      </pc:sldChg>
      <pc:sldChg chg="addSp delSp modSp add mod ord">
        <pc:chgData name="Alexander Sellapillai" userId="5a95c19abef8aa5e" providerId="LiveId" clId="{EDF7ABD2-549E-4DE8-8CC6-7B7FFC1EAE96}" dt="2025-08-03T14:44:33.491" v="4155" actId="1076"/>
        <pc:sldMkLst>
          <pc:docMk/>
          <pc:sldMk cId="1846479680" sldId="409"/>
        </pc:sldMkLst>
      </pc:sldChg>
      <pc:sldChg chg="add del">
        <pc:chgData name="Alexander Sellapillai" userId="5a95c19abef8aa5e" providerId="LiveId" clId="{EDF7ABD2-549E-4DE8-8CC6-7B7FFC1EAE96}" dt="2025-08-03T11:29:07.855" v="3895" actId="2696"/>
        <pc:sldMkLst>
          <pc:docMk/>
          <pc:sldMk cId="2869554445" sldId="409"/>
        </pc:sldMkLst>
      </pc:sldChg>
      <pc:sldChg chg="addSp delSp modSp add mod">
        <pc:chgData name="Alexander Sellapillai" userId="5a95c19abef8aa5e" providerId="LiveId" clId="{EDF7ABD2-549E-4DE8-8CC6-7B7FFC1EAE96}" dt="2025-08-03T14:45:25.764" v="4161" actId="1076"/>
        <pc:sldMkLst>
          <pc:docMk/>
          <pc:sldMk cId="393103411" sldId="410"/>
        </pc:sldMkLst>
      </pc:sldChg>
      <pc:sldChg chg="addSp delSp modSp add mod">
        <pc:chgData name="Alexander Sellapillai" userId="5a95c19abef8aa5e" providerId="LiveId" clId="{EDF7ABD2-549E-4DE8-8CC6-7B7FFC1EAE96}" dt="2025-08-03T14:44:40.488" v="4157"/>
        <pc:sldMkLst>
          <pc:docMk/>
          <pc:sldMk cId="2764965205" sldId="411"/>
        </pc:sldMkLst>
      </pc:sldChg>
      <pc:sldChg chg="modSp add mod ord">
        <pc:chgData name="Alexander Sellapillai" userId="5a95c19abef8aa5e" providerId="LiveId" clId="{EDF7ABD2-549E-4DE8-8CC6-7B7FFC1EAE96}" dt="2025-08-03T11:39:56.715" v="4137" actId="20577"/>
        <pc:sldMkLst>
          <pc:docMk/>
          <pc:sldMk cId="1054504777" sldId="412"/>
        </pc:sldMkLst>
      </pc:sldChg>
      <pc:sldChg chg="modSp add mod ord">
        <pc:chgData name="Alexander Sellapillai" userId="5a95c19abef8aa5e" providerId="LiveId" clId="{EDF7ABD2-549E-4DE8-8CC6-7B7FFC1EAE96}" dt="2025-08-03T14:45:36.172" v="4163" actId="20577"/>
        <pc:sldMkLst>
          <pc:docMk/>
          <pc:sldMk cId="3205323067" sldId="413"/>
        </pc:sldMkLst>
      </pc:sldChg>
      <pc:sldChg chg="addSp delSp modSp add mod ord">
        <pc:chgData name="Alexander Sellapillai" userId="5a95c19abef8aa5e" providerId="LiveId" clId="{EDF7ABD2-549E-4DE8-8CC6-7B7FFC1EAE96}" dt="2025-08-03T14:56:35.659" v="4349"/>
        <pc:sldMkLst>
          <pc:docMk/>
          <pc:sldMk cId="1273872598" sldId="414"/>
        </pc:sldMkLst>
      </pc:sldChg>
      <pc:sldChg chg="addSp delSp modSp add mod ord">
        <pc:chgData name="Alexander Sellapillai" userId="5a95c19abef8aa5e" providerId="LiveId" clId="{EDF7ABD2-549E-4DE8-8CC6-7B7FFC1EAE96}" dt="2025-08-03T16:48:04.788" v="5025" actId="207"/>
        <pc:sldMkLst>
          <pc:docMk/>
          <pc:sldMk cId="495210080" sldId="415"/>
        </pc:sldMkLst>
      </pc:sldChg>
      <pc:sldChg chg="modSp add del">
        <pc:chgData name="Alexander Sellapillai" userId="5a95c19abef8aa5e" providerId="LiveId" clId="{EDF7ABD2-549E-4DE8-8CC6-7B7FFC1EAE96}" dt="2025-08-03T14:57:14.085" v="4353" actId="2696"/>
        <pc:sldMkLst>
          <pc:docMk/>
          <pc:sldMk cId="1052949784" sldId="415"/>
        </pc:sldMkLst>
      </pc:sldChg>
      <pc:sldChg chg="addSp delSp modSp add mod">
        <pc:chgData name="Alexander Sellapillai" userId="5a95c19abef8aa5e" providerId="LiveId" clId="{EDF7ABD2-549E-4DE8-8CC6-7B7FFC1EAE96}" dt="2025-08-03T16:38:50.251" v="4787" actId="20577"/>
        <pc:sldMkLst>
          <pc:docMk/>
          <pc:sldMk cId="2979145767" sldId="416"/>
        </pc:sldMkLst>
      </pc:sldChg>
      <pc:sldChg chg="addSp delSp modSp add mod ord">
        <pc:chgData name="Alexander Sellapillai" userId="5a95c19abef8aa5e" providerId="LiveId" clId="{EDF7ABD2-549E-4DE8-8CC6-7B7FFC1EAE96}" dt="2025-08-03T16:39:18.670" v="4789" actId="20577"/>
        <pc:sldMkLst>
          <pc:docMk/>
          <pc:sldMk cId="849892495" sldId="417"/>
        </pc:sldMkLst>
      </pc:sldChg>
    </pc:docChg>
  </pc:docChgLst>
  <pc:docChgLst>
    <pc:chgData name="Alexander Sellapillai" userId="5a95c19abef8aa5e" providerId="LiveId" clId="{E85EE4A2-900F-47EB-A07D-879D5245A35B}"/>
    <pc:docChg chg="undo custSel addSld delSld modSld sldOrd">
      <pc:chgData name="Alexander Sellapillai" userId="5a95c19abef8aa5e" providerId="LiveId" clId="{E85EE4A2-900F-47EB-A07D-879D5245A35B}" dt="2025-06-15T18:52:09.305" v="5029" actId="20577"/>
      <pc:docMkLst>
        <pc:docMk/>
      </pc:docMkLst>
      <pc:sldChg chg="addSp delSp modSp mod">
        <pc:chgData name="Alexander Sellapillai" userId="5a95c19abef8aa5e" providerId="LiveId" clId="{E85EE4A2-900F-47EB-A07D-879D5245A35B}" dt="2025-06-15T18:38:08.640" v="4654" actId="1076"/>
        <pc:sldMkLst>
          <pc:docMk/>
          <pc:sldMk cId="1553522463" sldId="300"/>
        </pc:sldMkLst>
      </pc:sldChg>
      <pc:sldChg chg="modSp mod">
        <pc:chgData name="Alexander Sellapillai" userId="5a95c19abef8aa5e" providerId="LiveId" clId="{E85EE4A2-900F-47EB-A07D-879D5245A35B}" dt="2025-06-15T18:52:09.305" v="5029" actId="20577"/>
        <pc:sldMkLst>
          <pc:docMk/>
          <pc:sldMk cId="369270594" sldId="329"/>
        </pc:sldMkLst>
      </pc:sldChg>
      <pc:sldChg chg="addSp delSp modSp new mod">
        <pc:chgData name="Alexander Sellapillai" userId="5a95c19abef8aa5e" providerId="LiveId" clId="{E85EE4A2-900F-47EB-A07D-879D5245A35B}" dt="2025-06-15T18:40:36.456" v="4741" actId="1076"/>
        <pc:sldMkLst>
          <pc:docMk/>
          <pc:sldMk cId="826627079" sldId="330"/>
        </pc:sldMkLst>
      </pc:sldChg>
      <pc:sldChg chg="new del">
        <pc:chgData name="Alexander Sellapillai" userId="5a95c19abef8aa5e" providerId="LiveId" clId="{E85EE4A2-900F-47EB-A07D-879D5245A35B}" dt="2025-06-15T12:42:35.557" v="125" actId="2696"/>
        <pc:sldMkLst>
          <pc:docMk/>
          <pc:sldMk cId="1353567119" sldId="330"/>
        </pc:sldMkLst>
      </pc:sldChg>
      <pc:sldChg chg="modSp add mod">
        <pc:chgData name="Alexander Sellapillai" userId="5a95c19abef8aa5e" providerId="LiveId" clId="{E85EE4A2-900F-47EB-A07D-879D5245A35B}" dt="2025-06-15T18:43:06.063" v="4811" actId="255"/>
        <pc:sldMkLst>
          <pc:docMk/>
          <pc:sldMk cId="1446064044" sldId="331"/>
        </pc:sldMkLst>
      </pc:sldChg>
      <pc:sldChg chg="addSp delSp modSp add del mod">
        <pc:chgData name="Alexander Sellapillai" userId="5a95c19abef8aa5e" providerId="LiveId" clId="{E85EE4A2-900F-47EB-A07D-879D5245A35B}" dt="2025-06-15T13:34:00.094" v="1086" actId="2696"/>
        <pc:sldMkLst>
          <pc:docMk/>
          <pc:sldMk cId="2912035650" sldId="331"/>
        </pc:sldMkLst>
      </pc:sldChg>
      <pc:sldChg chg="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248145265" sldId="332"/>
        </pc:sldMkLst>
      </pc:sldChg>
      <pc:sldChg chg="modSp add mod">
        <pc:chgData name="Alexander Sellapillai" userId="5a95c19abef8aa5e" providerId="LiveId" clId="{E85EE4A2-900F-47EB-A07D-879D5245A35B}" dt="2025-06-15T18:44:18.335" v="4852" actId="20577"/>
        <pc:sldMkLst>
          <pc:docMk/>
          <pc:sldMk cId="4288531872" sldId="332"/>
        </pc:sldMkLst>
      </pc:sldChg>
      <pc:sldChg chg="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204338525" sldId="333"/>
        </pc:sldMkLst>
      </pc:sldChg>
      <pc:sldChg chg="addSp modSp add mod ord">
        <pc:chgData name="Alexander Sellapillai" userId="5a95c19abef8aa5e" providerId="LiveId" clId="{E85EE4A2-900F-47EB-A07D-879D5245A35B}" dt="2025-06-15T18:50:14.954" v="4970" actId="5793"/>
        <pc:sldMkLst>
          <pc:docMk/>
          <pc:sldMk cId="2182497674" sldId="333"/>
        </pc:sldMkLst>
      </pc:sldChg>
      <pc:sldChg chg="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182067810" sldId="334"/>
        </pc:sldMkLst>
      </pc:sldChg>
      <pc:sldChg chg="modSp add mod">
        <pc:chgData name="Alexander Sellapillai" userId="5a95c19abef8aa5e" providerId="LiveId" clId="{E85EE4A2-900F-47EB-A07D-879D5245A35B}" dt="2025-06-15T18:46:32.171" v="4902" actId="21"/>
        <pc:sldMkLst>
          <pc:docMk/>
          <pc:sldMk cId="1924624486" sldId="334"/>
        </pc:sldMkLst>
      </pc:sldChg>
      <pc:sldChg chg="new del">
        <pc:chgData name="Alexander Sellapillai" userId="5a95c19abef8aa5e" providerId="LiveId" clId="{E85EE4A2-900F-47EB-A07D-879D5245A35B}" dt="2025-06-15T13:14:52.237" v="637" actId="2696"/>
        <pc:sldMkLst>
          <pc:docMk/>
          <pc:sldMk cId="4140545390" sldId="334"/>
        </pc:sldMkLst>
      </pc:sldChg>
      <pc:sldChg chg="modSp add mod">
        <pc:chgData name="Alexander Sellapillai" userId="5a95c19abef8aa5e" providerId="LiveId" clId="{E85EE4A2-900F-47EB-A07D-879D5245A35B}" dt="2025-06-15T18:51:53.243" v="5028" actId="15"/>
        <pc:sldMkLst>
          <pc:docMk/>
          <pc:sldMk cId="1417455315" sldId="335"/>
        </pc:sldMkLst>
      </pc:sldChg>
      <pc:sldChg chg="add del">
        <pc:chgData name="Alexander Sellapillai" userId="5a95c19abef8aa5e" providerId="LiveId" clId="{E85EE4A2-900F-47EB-A07D-879D5245A35B}" dt="2025-06-15T13:17:54.917" v="659" actId="2696"/>
        <pc:sldMkLst>
          <pc:docMk/>
          <pc:sldMk cId="2864022484" sldId="335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424593608" sldId="336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4046036039" sldId="337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444021571" sldId="338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1811403445" sldId="339"/>
        </pc:sldMkLst>
      </pc:sldChg>
      <pc:sldChg chg="add del">
        <pc:chgData name="Alexander Sellapillai" userId="5a95c19abef8aa5e" providerId="LiveId" clId="{E85EE4A2-900F-47EB-A07D-879D5245A35B}" dt="2025-06-15T13:34:04.203" v="1087" actId="2696"/>
        <pc:sldMkLst>
          <pc:docMk/>
          <pc:sldMk cId="2632236211" sldId="340"/>
        </pc:sldMkLst>
      </pc:sldChg>
      <pc:sldChg chg="addSp delSp modSp add del mod ord">
        <pc:chgData name="Alexander Sellapillai" userId="5a95c19abef8aa5e" providerId="LiveId" clId="{E85EE4A2-900F-47EB-A07D-879D5245A35B}" dt="2025-06-15T18:40:45.808" v="4742" actId="47"/>
        <pc:sldMkLst>
          <pc:docMk/>
          <pc:sldMk cId="3095652189" sldId="340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920720954" sldId="341"/>
        </pc:sldMkLst>
      </pc:sldChg>
      <pc:sldChg chg="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260588697" sldId="342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644108908" sldId="343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346720185" sldId="344"/>
        </pc:sldMkLst>
      </pc:sldChg>
      <pc:sldChg chg="addSp 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235975126" sldId="345"/>
        </pc:sldMkLst>
      </pc:sldChg>
      <pc:sldChg chg="delSp modSp add del mod">
        <pc:chgData name="Alexander Sellapillai" userId="5a95c19abef8aa5e" providerId="LiveId" clId="{E85EE4A2-900F-47EB-A07D-879D5245A35B}" dt="2025-06-15T18:40:45.808" v="4742" actId="47"/>
        <pc:sldMkLst>
          <pc:docMk/>
          <pc:sldMk cId="4092743408" sldId="34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F4DCF1-ECAF-F7A7-2FE7-5E8E893BC4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1330B0-5BAC-7408-8C3C-78D8336840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BC71B-6527-4638-937B-C93EB849CB02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D7EEB3-E0A5-7440-F7ED-F59975ED1E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548D11-7466-6432-3BF5-64A1A1FA59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70580-B89C-4157-871D-6B9318EE5F5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157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465A2-8C9C-419F-9FD8-234480873777}" type="datetimeFigureOut">
              <a:rPr lang="en-US" smtClean="0"/>
              <a:t>9/24/2025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F00E9-A49D-4007-B3B9-A3783809E50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6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223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000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750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957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817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48A87-0C01-6AD2-78A3-F614FECB8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6DA119-249B-A6F0-842F-0AEC21BBBF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789618-686C-DE6A-F1ED-9E74227083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66C84A-00F9-19FD-8DF1-5BC9F3D94C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777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B6E48A-89F2-2A4B-AD83-BA47ADD39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77159C-91D3-E0FF-B202-1D11FBFD4F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725735-3BD9-9BF3-91E8-4E405F8419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50B04E-0955-A6FF-AA33-408DB90CBE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5073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5ACBB-83A5-097E-1E51-CBF04DD24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18A797-B335-E93B-F136-89D9D63396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DAB6A1-7BDB-ECD7-3D20-425895FC7E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AC9917-8429-EF0B-600F-E076570B29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253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15B2D-C71D-D789-36BE-A9D7AA41B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458D8A-9F45-B3DF-90F4-A3D2077252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0193F4-3F1D-9E82-30F5-BC0F423F20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C8A33F-56A4-ADDF-0151-C9E6D97C31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AF00E9-A49D-4007-B3B9-A3783809E50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420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362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30566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93063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18020" y="662937"/>
            <a:ext cx="4624442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 dirty="0"/>
              <a:t>Click to 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88CE9D0-E6DB-A38D-ED84-A53D0493E6D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267450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411926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43C4A872-A473-BFD2-150E-387250C2B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5C8D53B-A579-BCFA-58E8-C386DABC92CD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3A34CAC-4A03-ADDB-E97F-8675E68FC0B3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0C733506-2F0D-8F31-52D1-5244F04A706B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29356E3D-E14C-9C43-7CE4-A7156B1E10DB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0" name="Title 19">
            <a:extLst>
              <a:ext uri="{FF2B5EF4-FFF2-40B4-BE49-F238E27FC236}">
                <a16:creationId xmlns:a16="http://schemas.microsoft.com/office/drawing/2014/main" id="{85C652DA-55F6-9691-4254-344E0A4E9A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83924"/>
            <a:ext cx="11090275" cy="168405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4DB7AC4F-2818-7F0D-AC6A-736D5F2C73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0863" y="2419350"/>
            <a:ext cx="11090274" cy="391318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C61DF04-D7CB-2B19-8BB9-3E90A6619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10824" y="1514007"/>
            <a:ext cx="734257" cy="760506"/>
            <a:chOff x="5243759" y="1363788"/>
            <a:chExt cx="734257" cy="760506"/>
          </a:xfrm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DE1CC00-F893-E215-8086-65B6605C5F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EBF50D9-F9B8-ADB3-8B4A-AF19564EE6EB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80BE1060-7183-58F8-EEBF-64135EE82BC5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1" name="Oval 10">
            <a:extLst>
              <a:ext uri="{FF2B5EF4-FFF2-40B4-BE49-F238E27FC236}">
                <a16:creationId xmlns:a16="http://schemas.microsoft.com/office/drawing/2014/main" id="{E597A3BE-0D13-9033-E3FD-78202DB79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0168304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8867D9A-3F3B-94C3-244B-0006226AE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9063019" y="3199533"/>
            <a:ext cx="3597052" cy="2615018"/>
            <a:chOff x="4541453" y="3199533"/>
            <a:chExt cx="3597052" cy="2615018"/>
          </a:xfrm>
        </p:grpSpPr>
        <p:sp>
          <p:nvSpPr>
            <p:cNvPr id="13" name="Freeform: Shape 38">
              <a:extLst>
                <a:ext uri="{FF2B5EF4-FFF2-40B4-BE49-F238E27FC236}">
                  <a16:creationId xmlns:a16="http://schemas.microsoft.com/office/drawing/2014/main" id="{955FC3D1-6227-A188-CCDB-11D573FD807A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602175" y="3958416"/>
              <a:ext cx="3536330" cy="1853969"/>
            </a:xfrm>
            <a:custGeom>
              <a:avLst/>
              <a:gdLst>
                <a:gd name="connsiteX0" fmla="*/ 3536330 w 3536330"/>
                <a:gd name="connsiteY0" fmla="*/ 1853969 h 1853969"/>
                <a:gd name="connsiteX1" fmla="*/ 1682362 w 3536330"/>
                <a:gd name="connsiteY1" fmla="*/ 0 h 1853969"/>
                <a:gd name="connsiteX2" fmla="*/ 52157 w 3536330"/>
                <a:gd name="connsiteY2" fmla="*/ 970257 h 1853969"/>
                <a:gd name="connsiteX3" fmla="*/ 0 w 3536330"/>
                <a:gd name="connsiteY3" fmla="*/ 1078528 h 1853969"/>
                <a:gd name="connsiteX4" fmla="*/ 757215 w 3536330"/>
                <a:gd name="connsiteY4" fmla="*/ 1835743 h 1853969"/>
                <a:gd name="connsiteX5" fmla="*/ 774211 w 3536330"/>
                <a:gd name="connsiteY5" fmla="*/ 1667149 h 1853969"/>
                <a:gd name="connsiteX6" fmla="*/ 1682362 w 3536330"/>
                <a:gd name="connsiteY6" fmla="*/ 926985 h 1853969"/>
                <a:gd name="connsiteX7" fmla="*/ 2609345 w 3536330"/>
                <a:gd name="connsiteY7" fmla="*/ 1853969 h 1853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36330" h="1853969">
                  <a:moveTo>
                    <a:pt x="3536330" y="1853969"/>
                  </a:moveTo>
                  <a:cubicBezTo>
                    <a:pt x="3536330" y="830051"/>
                    <a:pt x="2706280" y="0"/>
                    <a:pt x="1682362" y="0"/>
                  </a:cubicBezTo>
                  <a:cubicBezTo>
                    <a:pt x="978418" y="0"/>
                    <a:pt x="366107" y="392328"/>
                    <a:pt x="52157" y="970257"/>
                  </a:cubicBezTo>
                  <a:lnTo>
                    <a:pt x="0" y="1078528"/>
                  </a:lnTo>
                  <a:lnTo>
                    <a:pt x="757215" y="1835743"/>
                  </a:lnTo>
                  <a:lnTo>
                    <a:pt x="774211" y="1667149"/>
                  </a:lnTo>
                  <a:cubicBezTo>
                    <a:pt x="860649" y="1244739"/>
                    <a:pt x="1234397" y="926985"/>
                    <a:pt x="1682362" y="926985"/>
                  </a:cubicBezTo>
                  <a:cubicBezTo>
                    <a:pt x="2194320" y="926985"/>
                    <a:pt x="2609345" y="1342010"/>
                    <a:pt x="2609345" y="1853969"/>
                  </a:cubicBezTo>
                  <a:close/>
                </a:path>
              </a:pathLst>
            </a:custGeom>
            <a:gradFill flip="none" rotWithShape="1">
              <a:gsLst>
                <a:gs pos="97000">
                  <a:schemeClr val="bg2"/>
                </a:gs>
                <a:gs pos="31000">
                  <a:schemeClr val="bg2">
                    <a:lumMod val="90000"/>
                    <a:lumOff val="10000"/>
                  </a:schemeClr>
                </a:gs>
              </a:gsLst>
              <a:lin ang="15000000" scaled="0"/>
              <a:tileRect/>
            </a:gradFill>
            <a:ln>
              <a:noFill/>
            </a:ln>
            <a:effectLst>
              <a:innerShdw blurRad="355600" dist="101600" dir="16200000">
                <a:schemeClr val="accent1">
                  <a:lumMod val="60000"/>
                  <a:lumOff val="40000"/>
                  <a:alpha val="8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AE6BE70E-C41E-449D-A48C-4EB6BB7DC20D}"/>
                </a:ext>
              </a:extLst>
            </p:cNvPr>
            <p:cNvGrpSpPr/>
            <p:nvPr/>
          </p:nvGrpSpPr>
          <p:grpSpPr>
            <a:xfrm>
              <a:off x="4541453" y="3199533"/>
              <a:ext cx="3478701" cy="2615018"/>
              <a:chOff x="-481151" y="3199533"/>
              <a:chExt cx="3478701" cy="2615018"/>
            </a:xfrm>
          </p:grpSpPr>
          <p:sp>
            <p:nvSpPr>
              <p:cNvPr id="15" name="Freeform: Shape 32">
                <a:extLst>
                  <a:ext uri="{FF2B5EF4-FFF2-40B4-BE49-F238E27FC236}">
                    <a16:creationId xmlns:a16="http://schemas.microsoft.com/office/drawing/2014/main" id="{B7C0B12B-49BE-7855-18FB-8583C8DD9617}"/>
                  </a:ext>
                </a:extLst>
              </p:cNvPr>
              <p:cNvSpPr>
                <a:spLocks noChangeAspect="1"/>
              </p:cNvSpPr>
              <p:nvPr userDrawn="1"/>
            </p:nvSpPr>
            <p:spPr>
              <a:xfrm rot="18900000" flipV="1">
                <a:off x="-481151" y="3649708"/>
                <a:ext cx="3478701" cy="2164843"/>
              </a:xfrm>
              <a:custGeom>
                <a:avLst/>
                <a:gdLst>
                  <a:gd name="connsiteX0" fmla="*/ 3478701 w 3478701"/>
                  <a:gd name="connsiteY0" fmla="*/ 2164843 h 2164843"/>
                  <a:gd name="connsiteX1" fmla="*/ 1624733 w 3478701"/>
                  <a:gd name="connsiteY1" fmla="*/ 0 h 2164843"/>
                  <a:gd name="connsiteX2" fmla="*/ 87393 w 3478701"/>
                  <a:gd name="connsiteY2" fmla="*/ 954459 h 2164843"/>
                  <a:gd name="connsiteX3" fmla="*/ 0 w 3478701"/>
                  <a:gd name="connsiteY3" fmla="*/ 1122434 h 2164843"/>
                  <a:gd name="connsiteX4" fmla="*/ 736015 w 3478701"/>
                  <a:gd name="connsiteY4" fmla="*/ 1858449 h 2164843"/>
                  <a:gd name="connsiteX5" fmla="*/ 739424 w 3478701"/>
                  <a:gd name="connsiteY5" fmla="*/ 1842964 h 2164843"/>
                  <a:gd name="connsiteX6" fmla="*/ 1624733 w 3478701"/>
                  <a:gd name="connsiteY6" fmla="*/ 1082422 h 2164843"/>
                  <a:gd name="connsiteX7" fmla="*/ 2551716 w 3478701"/>
                  <a:gd name="connsiteY7" fmla="*/ 2164843 h 2164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478701" h="2164843">
                    <a:moveTo>
                      <a:pt x="3478701" y="2164843"/>
                    </a:moveTo>
                    <a:cubicBezTo>
                      <a:pt x="3478701" y="969234"/>
                      <a:pt x="2648651" y="0"/>
                      <a:pt x="1624733" y="0"/>
                    </a:cubicBezTo>
                    <a:cubicBezTo>
                      <a:pt x="984784" y="0"/>
                      <a:pt x="420564" y="378607"/>
                      <a:pt x="87393" y="954459"/>
                    </a:cubicBezTo>
                    <a:lnTo>
                      <a:pt x="0" y="1122434"/>
                    </a:lnTo>
                    <a:lnTo>
                      <a:pt x="736015" y="1858449"/>
                    </a:lnTo>
                    <a:lnTo>
                      <a:pt x="739424" y="1842964"/>
                    </a:lnTo>
                    <a:cubicBezTo>
                      <a:pt x="856791" y="1402344"/>
                      <a:pt x="1208766" y="1082422"/>
                      <a:pt x="1624733" y="1082422"/>
                    </a:cubicBezTo>
                    <a:cubicBezTo>
                      <a:pt x="2136692" y="1082422"/>
                      <a:pt x="2551716" y="1567038"/>
                      <a:pt x="2551716" y="2164843"/>
                    </a:cubicBezTo>
                    <a:close/>
                  </a:path>
                </a:pathLst>
              </a:custGeom>
              <a:solidFill>
                <a:schemeClr val="bg2">
                  <a:lumMod val="50000"/>
                  <a:lumOff val="50000"/>
                  <a:alpha val="40000"/>
                </a:schemeClr>
              </a:solidFill>
              <a:ln>
                <a:noFill/>
              </a:ln>
              <a:effectLst>
                <a:softEdge rad="381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67C78A37-D378-70D3-D6E3-AB9400EB583E}"/>
                  </a:ext>
                </a:extLst>
              </p:cNvPr>
              <p:cNvSpPr/>
              <p:nvPr userDrawn="1"/>
            </p:nvSpPr>
            <p:spPr>
              <a:xfrm rot="13500000" flipV="1">
                <a:off x="1512277" y="2840042"/>
                <a:ext cx="214196" cy="933178"/>
              </a:xfrm>
              <a:prstGeom prst="ellipse">
                <a:avLst/>
              </a:prstGeom>
              <a:solidFill>
                <a:schemeClr val="bg2">
                  <a:lumMod val="90000"/>
                  <a:lumOff val="10000"/>
                </a:schemeClr>
              </a:solidFill>
              <a:ln>
                <a:noFill/>
              </a:ln>
              <a:effectLst>
                <a:innerShdw blurRad="1270000" dist="2540000">
                  <a:schemeClr val="accent1">
                    <a:lumMod val="60000"/>
                    <a:lumOff val="40000"/>
                    <a:alpha val="0"/>
                  </a:scheme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2491172-466F-19CC-B639-A1C3CAB1D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690545" y="4100655"/>
            <a:ext cx="1335600" cy="1262947"/>
            <a:chOff x="10145015" y="2343978"/>
            <a:chExt cx="1335600" cy="1262947"/>
          </a:xfrm>
        </p:grpSpPr>
        <p:sp>
          <p:nvSpPr>
            <p:cNvPr id="18" name="Freeform: Shape 25">
              <a:extLst>
                <a:ext uri="{FF2B5EF4-FFF2-40B4-BE49-F238E27FC236}">
                  <a16:creationId xmlns:a16="http://schemas.microsoft.com/office/drawing/2014/main" id="{45EC885D-265C-397B-5DAF-57A66CDA30B5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400615" y="2343978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732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3601DB21-D937-2F89-DC26-063DFC7800C8}"/>
                </a:ext>
              </a:extLst>
            </p:cNvPr>
            <p:cNvSpPr/>
            <p:nvPr/>
          </p:nvSpPr>
          <p:spPr>
            <a:xfrm rot="13500000">
              <a:off x="10415015" y="21798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07653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96D26C0-4AFC-33CC-99BE-317E9A84435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376680"/>
            <a:ext cx="9144000" cy="2286000"/>
          </a:xfrm>
        </p:spPr>
        <p:txBody>
          <a:bodyPr anchor="b">
            <a:no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799840"/>
            <a:ext cx="9144000" cy="228600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70940-5919-2C95-2278-32E50BF14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7D599-49CF-19FE-6D86-C5EDB765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31DF1-1C8D-86B9-BFDD-098FFC00F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99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508635"/>
            <a:ext cx="11090274" cy="133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2" y="2097175"/>
            <a:ext cx="5435600" cy="399565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2pPr>
            <a:lvl3pPr marL="411480" indent="-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3pPr>
            <a:lvl4pPr marL="594360">
              <a:spcBef>
                <a:spcPts val="1000"/>
              </a:spcBef>
              <a:defRPr sz="1800">
                <a:solidFill>
                  <a:schemeClr val="tx1"/>
                </a:solidFill>
              </a:defRPr>
            </a:lvl4pPr>
            <a:lvl5pPr marL="777240">
              <a:spcBef>
                <a:spcPts val="1000"/>
              </a:spcBef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B65629D-0977-C0EA-5E0B-C4822F43DAEE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05540" y="2097175"/>
            <a:ext cx="5435600" cy="399565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2pPr>
            <a:lvl3pPr marL="411480" indent="-228600">
              <a:spcBef>
                <a:spcPts val="1000"/>
              </a:spcBef>
              <a:defRPr sz="1800">
                <a:solidFill>
                  <a:schemeClr val="tx1"/>
                </a:solidFill>
              </a:defRPr>
            </a:lvl3pPr>
            <a:lvl4pPr marL="594360">
              <a:spcBef>
                <a:spcPts val="1000"/>
              </a:spcBef>
              <a:defRPr sz="1800">
                <a:solidFill>
                  <a:schemeClr val="tx1"/>
                </a:solidFill>
              </a:defRPr>
            </a:lvl4pPr>
            <a:lvl5pPr marL="777240">
              <a:spcBef>
                <a:spcPts val="1000"/>
              </a:spcBef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982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0974" y="196900"/>
            <a:ext cx="4899628" cy="2331490"/>
          </a:xfrm>
        </p:spPr>
        <p:txBody>
          <a:bodyPr anchor="b" anchorCtr="0">
            <a:noAutofit/>
          </a:bodyPr>
          <a:lstStyle>
            <a:lvl1pPr algn="r"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83162" y="2827209"/>
            <a:ext cx="4917440" cy="3442144"/>
          </a:xfrm>
        </p:spPr>
        <p:txBody>
          <a:bodyPr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algn="r">
              <a:defRPr sz="1200">
                <a:solidFill>
                  <a:schemeClr val="tx1"/>
                </a:solidFill>
              </a:defRPr>
            </a:lvl2pPr>
            <a:lvl3pPr algn="r">
              <a:defRPr sz="1200">
                <a:solidFill>
                  <a:schemeClr val="tx1"/>
                </a:solidFill>
              </a:defRPr>
            </a:lvl3pPr>
            <a:lvl4pPr algn="r">
              <a:defRPr sz="1200">
                <a:solidFill>
                  <a:schemeClr val="tx1"/>
                </a:solidFill>
              </a:defRPr>
            </a:lvl4pPr>
            <a:lvl5pPr algn="r"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C013AD6-0EF3-2B25-DDBD-2DF706123AE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5588" y="0"/>
            <a:ext cx="6095998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904CD02-7C7D-28DD-85A8-2FD92C29D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803321" y="682622"/>
            <a:ext cx="734257" cy="760506"/>
            <a:chOff x="5243759" y="1363788"/>
            <a:chExt cx="734257" cy="760506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FB7341D0-DC30-9661-B3E0-91DE7C37946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92A118B5-9F91-EA1B-3F95-6BFA5095544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208891A5-91FA-D924-CB46-E74B50635001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5" name="Oval 14">
            <a:extLst>
              <a:ext uri="{FF2B5EF4-FFF2-40B4-BE49-F238E27FC236}">
                <a16:creationId xmlns:a16="http://schemas.microsoft.com/office/drawing/2014/main" id="{BE5F7483-2261-D4C4-30E3-2D379D8CA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189378" y="523262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473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550801"/>
            <a:ext cx="11090275" cy="1237360"/>
          </a:xfrm>
        </p:spPr>
        <p:txBody>
          <a:bodyPr anchor="t" anchorCtr="0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13049-5F46-053E-6279-8183259649A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3720" y="1917065"/>
            <a:ext cx="2921000" cy="429768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423FEB60-8FB5-7F10-EDD7-8AB4B3139EF6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4048759" y="1917065"/>
            <a:ext cx="7591799" cy="4297680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8155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88315"/>
            <a:ext cx="11090274" cy="1332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EFC6ED4-22DD-0C3B-D15A-218307AB6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379261" y="2030035"/>
            <a:ext cx="1335600" cy="1262947"/>
            <a:chOff x="10145015" y="2343978"/>
            <a:chExt cx="1335600" cy="1262947"/>
          </a:xfrm>
        </p:grpSpPr>
        <p:sp>
          <p:nvSpPr>
            <p:cNvPr id="12" name="Freeform: Shape 25">
              <a:extLst>
                <a:ext uri="{FF2B5EF4-FFF2-40B4-BE49-F238E27FC236}">
                  <a16:creationId xmlns:a16="http://schemas.microsoft.com/office/drawing/2014/main" id="{E4CD0F67-4BE8-1120-FCAE-806F9E18DD58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400615" y="2343978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732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9B74B85-E3CB-E24E-54C6-AB161411D93A}"/>
                </a:ext>
              </a:extLst>
            </p:cNvPr>
            <p:cNvSpPr/>
            <p:nvPr/>
          </p:nvSpPr>
          <p:spPr>
            <a:xfrm rot="13500000">
              <a:off x="10415015" y="21798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5" name="Freeform: Shape 21">
            <a:extLst>
              <a:ext uri="{FF2B5EF4-FFF2-40B4-BE49-F238E27FC236}">
                <a16:creationId xmlns:a16="http://schemas.microsoft.com/office/drawing/2014/main" id="{5781DEED-6608-D622-CA5E-C91FD8645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4295775" y="0"/>
            <a:ext cx="360000" cy="274638"/>
          </a:xfrm>
          <a:custGeom>
            <a:avLst/>
            <a:gdLst>
              <a:gd name="connsiteX0" fmla="*/ 30714 w 360000"/>
              <a:gd name="connsiteY0" fmla="*/ 0 h 274638"/>
              <a:gd name="connsiteX1" fmla="*/ 329286 w 360000"/>
              <a:gd name="connsiteY1" fmla="*/ 0 h 274638"/>
              <a:gd name="connsiteX2" fmla="*/ 345855 w 360000"/>
              <a:gd name="connsiteY2" fmla="*/ 24574 h 274638"/>
              <a:gd name="connsiteX3" fmla="*/ 360000 w 360000"/>
              <a:gd name="connsiteY3" fmla="*/ 94638 h 274638"/>
              <a:gd name="connsiteX4" fmla="*/ 180000 w 360000"/>
              <a:gd name="connsiteY4" fmla="*/ 274638 h 274638"/>
              <a:gd name="connsiteX5" fmla="*/ 0 w 360000"/>
              <a:gd name="connsiteY5" fmla="*/ 94638 h 274638"/>
              <a:gd name="connsiteX6" fmla="*/ 14145 w 360000"/>
              <a:gd name="connsiteY6" fmla="*/ 24574 h 274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0000" h="274638">
                <a:moveTo>
                  <a:pt x="30714" y="0"/>
                </a:moveTo>
                <a:lnTo>
                  <a:pt x="329286" y="0"/>
                </a:lnTo>
                <a:lnTo>
                  <a:pt x="345855" y="24574"/>
                </a:lnTo>
                <a:cubicBezTo>
                  <a:pt x="354963" y="46109"/>
                  <a:pt x="360000" y="69785"/>
                  <a:pt x="360000" y="94638"/>
                </a:cubicBezTo>
                <a:cubicBezTo>
                  <a:pt x="360000" y="194049"/>
                  <a:pt x="279411" y="274638"/>
                  <a:pt x="180000" y="274638"/>
                </a:cubicBezTo>
                <a:cubicBezTo>
                  <a:pt x="80589" y="274638"/>
                  <a:pt x="0" y="194049"/>
                  <a:pt x="0" y="94638"/>
                </a:cubicBezTo>
                <a:cubicBezTo>
                  <a:pt x="0" y="69785"/>
                  <a:pt x="5037" y="46109"/>
                  <a:pt x="14145" y="24574"/>
                </a:cubicBezTo>
                <a:close/>
              </a:path>
            </a:pathLst>
          </a:cu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2" y="1965095"/>
            <a:ext cx="5435600" cy="399565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4B946DE-F802-2F36-2789-09D7F860408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301305" y="1965095"/>
            <a:ext cx="5339397" cy="399565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6596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560961"/>
            <a:ext cx="11090275" cy="1186560"/>
          </a:xfrm>
        </p:spPr>
        <p:txBody>
          <a:bodyPr anchor="t" anchorCtr="0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28186-3489-427F-79D0-B78444023624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50861" y="1917064"/>
            <a:ext cx="11090275" cy="429767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6689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23463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6565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89351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85868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5413379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67432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48230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67354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0587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22" r:id="rId14"/>
    <p:sldLayoutId id="2147483723" r:id="rId15"/>
    <p:sldLayoutId id="2147483724" r:id="rId16"/>
    <p:sldLayoutId id="2147483725" r:id="rId17"/>
    <p:sldLayoutId id="2147483726" r:id="rId18"/>
    <p:sldLayoutId id="2147483727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0047101-8D42-6100-9CEA-AEC0FAEAB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0664" y="1054467"/>
            <a:ext cx="5145438" cy="1843829"/>
          </a:xfrm>
          <a:noFill/>
        </p:spPr>
        <p:txBody>
          <a:bodyPr anchor="ctr">
            <a:noAutofit/>
          </a:bodyPr>
          <a:lstStyle/>
          <a:p>
            <a:pPr algn="ctr"/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F5 LTM Learning </a:t>
            </a:r>
            <a:b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b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Alexander 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BBC432-5395-F840-1DFD-A68E2DE99C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0823" y="3547920"/>
            <a:ext cx="1457940" cy="175291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1236" y="2736779"/>
            <a:ext cx="3190875" cy="13049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2232" y="1888040"/>
            <a:ext cx="7303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US" sz="2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Bonus Chapter 01 –</a:t>
            </a:r>
            <a:r>
              <a:rPr lang="en-GB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Install IIS on windows Server</a:t>
            </a:r>
            <a:endParaRPr lang="en-GB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092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64602" y="543834"/>
            <a:ext cx="81630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Bonus Chapter 01 </a:t>
            </a:r>
            <a:r>
              <a:rPr lang="en-AE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–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 Install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IIS on windows</a:t>
            </a:r>
          </a:p>
          <a:p>
            <a:pPr marL="0" lvl="2" algn="ctr"/>
            <a:r>
              <a:rPr lang="en-US" altLang="en-US" sz="1400" dirty="0">
                <a:solidFill>
                  <a:srgbClr val="FFC000"/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What is IIS?</a:t>
            </a:r>
            <a:endParaRPr lang="en-GB" altLang="en-US" sz="1400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251171" y="3483587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6892" y="2331993"/>
            <a:ext cx="6400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0150" lvl="2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Before we begin the installation, let us first understand what IIS is.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IIS stands for Internet Information Services.</a:t>
            </a:r>
          </a:p>
          <a:p>
            <a:pPr marL="1200150" lvl="2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It is Microsoft’s web server software that comes built into the Windows operating system.</a:t>
            </a:r>
          </a:p>
          <a:p>
            <a:pPr marL="1200150" lvl="2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It allows us to host and publish websites, web applications, and web services.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2853" y="2075017"/>
            <a:ext cx="4750371" cy="2545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342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64602" y="543834"/>
            <a:ext cx="81630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Bonus Chapter 01 </a:t>
            </a:r>
            <a:r>
              <a:rPr lang="en-AE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–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 Install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IIS on windows</a:t>
            </a:r>
          </a:p>
          <a:p>
            <a:pPr marL="0" lvl="2" algn="ctr"/>
            <a:r>
              <a:rPr lang="en-US" altLang="en-US" sz="1400" dirty="0">
                <a:solidFill>
                  <a:srgbClr val="FFC000"/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What is Web Server?</a:t>
            </a:r>
            <a:endParaRPr lang="en-GB" altLang="en-US" sz="1400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251171" y="3483587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153346" y="2836813"/>
            <a:ext cx="61395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00150" lvl="2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A web server is software that listens for HTTP/HTTPS web requests on specific TCP ports.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7350" lvl="3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The default port for HTTP web request is </a:t>
            </a:r>
            <a:r>
              <a:rPr lang="en-US" alt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tcp</a:t>
            </a: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/80.</a:t>
            </a:r>
          </a:p>
          <a:p>
            <a:pPr marL="1657350" lvl="3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The default port for HTTPS web request is </a:t>
            </a:r>
            <a:r>
              <a:rPr lang="en-US" altLang="en-US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tcp</a:t>
            </a: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/443.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1171" y="1984887"/>
            <a:ext cx="5581650" cy="33051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888691" y="3975356"/>
            <a:ext cx="11555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 Request</a:t>
            </a:r>
            <a:endParaRPr lang="en-US" sz="1400" dirty="0">
              <a:solidFill>
                <a:srgbClr val="00B0F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888690" y="2991818"/>
            <a:ext cx="11555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 Request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660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64602" y="543834"/>
            <a:ext cx="81630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Bonus Chapter 01 </a:t>
            </a:r>
            <a:r>
              <a:rPr lang="en-AE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–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 Install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IIS on windows</a:t>
            </a:r>
          </a:p>
          <a:p>
            <a:pPr marL="0" lvl="2" algn="ctr"/>
            <a:r>
              <a:rPr lang="en-US" altLang="en-US" sz="1400" dirty="0">
                <a:solidFill>
                  <a:srgbClr val="FFC000"/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Configure using custom port for HTTP &amp; HTTPS</a:t>
            </a:r>
            <a:endParaRPr lang="en-GB" altLang="en-US" sz="1400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495389" y="3915155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164704" y="3237148"/>
            <a:ext cx="613954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You can also configure and use custom ports to host HTTP and HTTPS applications.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5867" y="2083201"/>
            <a:ext cx="5276850" cy="31432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9627433" y="4416914"/>
            <a:ext cx="11555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 Request</a:t>
            </a:r>
            <a:endParaRPr lang="en-US" sz="1400" dirty="0">
              <a:solidFill>
                <a:srgbClr val="00B0F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627433" y="3392485"/>
            <a:ext cx="11555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 Request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439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64602" y="543834"/>
            <a:ext cx="81630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Bonus Chapter 01 </a:t>
            </a:r>
            <a:r>
              <a:rPr lang="en-AE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–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 Install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IIS on windows</a:t>
            </a:r>
          </a:p>
          <a:p>
            <a:pPr marL="0" lvl="2" algn="ctr"/>
            <a:r>
              <a:rPr lang="en-US" altLang="en-US" sz="1400" dirty="0">
                <a:solidFill>
                  <a:srgbClr val="FFC000"/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What is Web Server?</a:t>
            </a:r>
            <a:endParaRPr lang="en-GB" altLang="en-US" sz="1400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495389" y="3915155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11" name="Rectangle 10"/>
          <p:cNvSpPr/>
          <p:nvPr/>
        </p:nvSpPr>
        <p:spPr>
          <a:xfrm>
            <a:off x="-328484" y="2571638"/>
            <a:ext cx="613954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When a client sends a request using web browser, the web server receives the traffic on the configured port and processes it.</a:t>
            </a:r>
          </a:p>
          <a:p>
            <a:pPr marL="1200150" lvl="2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Once processing is complete, the server responds with the appropriate web content  - such as HTML pages, images, or application data - which the browser then displays to the user.</a:t>
            </a:r>
          </a:p>
        </p:txBody>
      </p:sp>
      <p:pic>
        <p:nvPicPr>
          <p:cNvPr id="1026" name="Picture 2" descr="https://abhijitjana.net/wp-content/uploads/2010/10/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6150" y="2059032"/>
            <a:ext cx="5857875" cy="283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8081934" y="2304159"/>
            <a:ext cx="26807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tcp</a:t>
            </a:r>
            <a:r>
              <a:rPr lang="en-US" altLang="en-US" sz="1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/80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9842579" y="2611936"/>
            <a:ext cx="198782" cy="57426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2561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4E8DF2E-4379-2D6E-93C4-281B4687A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85DB12D-45F0-B2F4-3B32-F78C6BF2C8BF}"/>
              </a:ext>
            </a:extLst>
          </p:cNvPr>
          <p:cNvSpPr/>
          <p:nvPr/>
        </p:nvSpPr>
        <p:spPr>
          <a:xfrm>
            <a:off x="2064602" y="543834"/>
            <a:ext cx="81630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Bonus Chapter 01 </a:t>
            </a:r>
            <a:r>
              <a:rPr lang="en-AE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–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 Install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IIS on windows</a:t>
            </a:r>
          </a:p>
          <a:p>
            <a:pPr marL="0" lvl="2" algn="ctr"/>
            <a:r>
              <a:rPr lang="en-US" altLang="en-US" sz="1400" dirty="0">
                <a:solidFill>
                  <a:srgbClr val="FFC000"/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Types of websites : Public websites and Private websites</a:t>
            </a:r>
            <a:endParaRPr lang="en-GB" altLang="en-US" sz="1400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56DFFD83-F0D3-6D50-5CAF-D7FAACA1245E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6495389" y="3915155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489E1F0-C5C3-2B15-0B2D-8318E3ED015E}"/>
              </a:ext>
            </a:extLst>
          </p:cNvPr>
          <p:cNvSpPr/>
          <p:nvPr/>
        </p:nvSpPr>
        <p:spPr>
          <a:xfrm>
            <a:off x="5895198" y="1461810"/>
            <a:ext cx="597659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Private website: access restricted to authenticated users.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Examples – https://alexthepentester.com:2083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3D4A667-F933-8F6D-6C98-E172EC883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753" y="2517117"/>
            <a:ext cx="5473484" cy="37809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A65F700-7774-AA18-9A0B-7AF9BB1D0D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9967" y="2517117"/>
            <a:ext cx="5681826" cy="378096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C818E29-7A5A-43C4-4123-5D2BC8A4661A}"/>
              </a:ext>
            </a:extLst>
          </p:cNvPr>
          <p:cNvSpPr txBox="1"/>
          <p:nvPr/>
        </p:nvSpPr>
        <p:spPr>
          <a:xfrm>
            <a:off x="-433632" y="1361198"/>
            <a:ext cx="682500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Public website: can be accessed without authentication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– https://alexthepentester.com</a:t>
            </a:r>
          </a:p>
        </p:txBody>
      </p:sp>
    </p:spTree>
    <p:extLst>
      <p:ext uri="{BB962C8B-B14F-4D97-AF65-F5344CB8AC3E}">
        <p14:creationId xmlns:p14="http://schemas.microsoft.com/office/powerpoint/2010/main" val="2961174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0A8E232-1CD6-F91B-DD2E-5249AF4ED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D8C4E9E-025B-0B58-AAD5-465D48D2AA89}"/>
              </a:ext>
            </a:extLst>
          </p:cNvPr>
          <p:cNvSpPr/>
          <p:nvPr/>
        </p:nvSpPr>
        <p:spPr>
          <a:xfrm>
            <a:off x="2064602" y="543834"/>
            <a:ext cx="81630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Bonus Chapter 01 </a:t>
            </a:r>
            <a:r>
              <a:rPr lang="en-AE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–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 Install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IIS on windows</a:t>
            </a:r>
          </a:p>
          <a:p>
            <a:pPr marL="0" lvl="2" algn="ctr"/>
            <a:r>
              <a:rPr lang="en-US" altLang="en-US" sz="1400" dirty="0">
                <a:solidFill>
                  <a:srgbClr val="FFC000"/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IIS supported authentication methods </a:t>
            </a:r>
            <a:endParaRPr lang="en-GB" altLang="en-US" sz="1400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FAB03060-BC79-826B-B313-8ED2ABB92427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6495389" y="3915155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2248A95-4171-C5B9-B667-BD6A2246C5E3}"/>
              </a:ext>
            </a:extLst>
          </p:cNvPr>
          <p:cNvSpPr txBox="1"/>
          <p:nvPr/>
        </p:nvSpPr>
        <p:spPr>
          <a:xfrm>
            <a:off x="2284109" y="1927182"/>
            <a:ext cx="682500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Time for question – Does IIS support authentication?</a:t>
            </a: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Yes – IIS supports multiple authentication methods, including</a:t>
            </a:r>
          </a:p>
          <a:p>
            <a:pPr marL="1657350" lvl="3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657350" lvl="3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Anonymous authentication</a:t>
            </a:r>
          </a:p>
          <a:p>
            <a:pPr marL="1657350" lvl="3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Basic Authentications</a:t>
            </a:r>
          </a:p>
          <a:p>
            <a:pPr marL="1657350" lvl="3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Windows authentications </a:t>
            </a:r>
          </a:p>
        </p:txBody>
      </p:sp>
    </p:spTree>
    <p:extLst>
      <p:ext uri="{BB962C8B-B14F-4D97-AF65-F5344CB8AC3E}">
        <p14:creationId xmlns:p14="http://schemas.microsoft.com/office/powerpoint/2010/main" val="524311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56BBB2F-49E5-185B-4976-6BF30E870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AA96624-182B-841A-DC09-206C52BF3D3F}"/>
              </a:ext>
            </a:extLst>
          </p:cNvPr>
          <p:cNvSpPr/>
          <p:nvPr/>
        </p:nvSpPr>
        <p:spPr>
          <a:xfrm>
            <a:off x="2064602" y="543834"/>
            <a:ext cx="81630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Bonus Chapter 01 </a:t>
            </a:r>
            <a:r>
              <a:rPr lang="en-AE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–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 Install </a:t>
            </a: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IIS on windows</a:t>
            </a:r>
          </a:p>
          <a:p>
            <a:pPr marL="0" lvl="2" algn="ctr"/>
            <a:r>
              <a:rPr lang="en-US" altLang="en-US" sz="1400" dirty="0">
                <a:solidFill>
                  <a:srgbClr val="FFC000"/>
                </a:solidFill>
                <a:latin typeface="Berlin Sans FB" panose="020E0602020502020306" pitchFamily="34" charset="0"/>
                <a:cs typeface="Calibri" panose="020F0502020204030204" pitchFamily="34" charset="0"/>
              </a:rPr>
              <a:t>Installing IIS software</a:t>
            </a:r>
            <a:endParaRPr lang="en-GB" altLang="en-US" sz="1400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E1EBA07E-749E-84B3-5BF1-9A67543BA644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6495389" y="3915155"/>
            <a:ext cx="433924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4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D100EE-F14C-E10E-319F-3FB0414EB5B1}"/>
              </a:ext>
            </a:extLst>
          </p:cNvPr>
          <p:cNvSpPr txBox="1"/>
          <p:nvPr/>
        </p:nvSpPr>
        <p:spPr>
          <a:xfrm>
            <a:off x="-329617" y="3127619"/>
            <a:ext cx="68250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Let us install the IIS on the S1_Web-Srv02.Lab.ae</a:t>
            </a:r>
            <a:endParaRPr lang="en-US" altLang="en-US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18D0AD9-FAB5-FC31-DFB5-308C5CB90C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0448" y="1854981"/>
            <a:ext cx="4750371" cy="2545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904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ABB0323-FADF-1189-BF87-0DFCD4963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7E9776-3FD2-21C2-7AF3-61F34A97A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065" y="772241"/>
            <a:ext cx="5511339" cy="2978591"/>
          </a:xfrm>
          <a:noFill/>
        </p:spPr>
        <p:txBody>
          <a:bodyPr anchor="ctr">
            <a:noAutofit/>
          </a:bodyPr>
          <a:lstStyle/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IIS is successfully installed on Windows. 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completes our bonus chapter01 in LTM learning series. </a:t>
            </a: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 for watching!</a:t>
            </a:r>
            <a:endParaRPr lang="en-GB" sz="1800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09F75F7-F209-59F2-8CCA-6A20A299E2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8794" y="3945937"/>
            <a:ext cx="1457940" cy="175291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91595" y="1751286"/>
            <a:ext cx="4750371" cy="2545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70594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Walbaum Display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7783A8-901D-4F73-81D7-AA6841BEB3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342EE1-43E5-4AFB-895D-B61B9656DC14}">
  <ds:schemaRefs>
    <ds:schemaRef ds:uri="16c05727-aa75-4e4a-9b5f-8a80a1165891"/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2006/metadata/properties"/>
    <ds:schemaRef ds:uri="http://purl.org/dc/elements/1.1/"/>
    <ds:schemaRef ds:uri="230e9df3-be65-4c73-a93b-d1236ebd677e"/>
    <ds:schemaRef ds:uri="71af3243-3dd4-4a8d-8c0d-dd76da1f02a5"/>
    <ds:schemaRef ds:uri="http://schemas.microsoft.com/office/infopath/2007/PartnerControls"/>
    <ds:schemaRef ds:uri="http://schemas.openxmlformats.org/package/2006/metadata/core-propertie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2F49CD38-5B57-4682-9FCE-B9174068D0A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{B0C967D9-55B0-4D56-ADF1-014974950D0B}tf33713516_win32</Template>
  <TotalTime>23942</TotalTime>
  <Words>405</Words>
  <Application>Microsoft Office PowerPoint</Application>
  <PresentationFormat>Widescreen</PresentationFormat>
  <Paragraphs>69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Berlin Sans FB</vt:lpstr>
      <vt:lpstr>Calibri</vt:lpstr>
      <vt:lpstr>Gill Sans MT</vt:lpstr>
      <vt:lpstr>Walbaum Display</vt:lpstr>
      <vt:lpstr>3DFloatVTI</vt:lpstr>
      <vt:lpstr>F5 LTM Learning  with Alexander 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IIS is successfully installed on Windows.   This completes our bonus chapter01 in LTM learning series.   Thank you for watching!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F5 rSeries Learning with Alexander S</dc:title>
  <dc:creator>Alexander Sellapillai</dc:creator>
  <cp:lastModifiedBy>Alexander Sellapillai</cp:lastModifiedBy>
  <cp:revision>163</cp:revision>
  <dcterms:created xsi:type="dcterms:W3CDTF">2025-06-06T10:05:20Z</dcterms:created>
  <dcterms:modified xsi:type="dcterms:W3CDTF">2025-09-26T12:59:56Z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